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8" r:id="rId10"/>
    <p:sldId id="267" r:id="rId11"/>
    <p:sldId id="265" r:id="rId12"/>
    <p:sldId id="266" r:id="rId13"/>
  </p:sldIdLst>
  <p:sldSz cx="18288000" cy="10287000"/>
  <p:notesSz cx="6858000" cy="9144000"/>
  <p:embeddedFontLst>
    <p:embeddedFont>
      <p:font typeface="Clear Sans Regular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65C958-D488-4CD0-8A88-D1D2779FB430}" v="77" dt="2024-12-05T08:26:01.9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37" autoAdjust="0"/>
    <p:restoredTop sz="73146" autoAdjust="0"/>
  </p:normalViewPr>
  <p:slideViewPr>
    <p:cSldViewPr>
      <p:cViewPr varScale="1">
        <p:scale>
          <a:sx n="31" d="100"/>
          <a:sy n="31" d="100"/>
        </p:scale>
        <p:origin x="152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illa Bakelmun" userId="7b1e736753d46c5e" providerId="LiveId" clId="{4765C958-D488-4CD0-8A88-D1D2779FB430}"/>
    <pc:docChg chg="custSel addSld modSld">
      <pc:chgData name="Camilla Bakelmun" userId="7b1e736753d46c5e" providerId="LiveId" clId="{4765C958-D488-4CD0-8A88-D1D2779FB430}" dt="2024-12-05T09:04:02.064" v="1221" actId="478"/>
      <pc:docMkLst>
        <pc:docMk/>
      </pc:docMkLst>
      <pc:sldChg chg="addSp delSp modSp mod modTransition delAnim modAnim modNotesTx">
        <pc:chgData name="Camilla Bakelmun" userId="7b1e736753d46c5e" providerId="LiveId" clId="{4765C958-D488-4CD0-8A88-D1D2779FB430}" dt="2024-12-05T09:03:28.581" v="1210" actId="478"/>
        <pc:sldMkLst>
          <pc:docMk/>
          <pc:sldMk cId="0" sldId="256"/>
        </pc:sldMkLst>
        <pc:spChg chg="mod">
          <ac:chgData name="Camilla Bakelmun" userId="7b1e736753d46c5e" providerId="LiveId" clId="{4765C958-D488-4CD0-8A88-D1D2779FB430}" dt="2024-12-05T05:40:57.495" v="35" actId="1076"/>
          <ac:spMkLst>
            <pc:docMk/>
            <pc:sldMk cId="0" sldId="256"/>
            <ac:spMk id="24" creationId="{00000000-0000-0000-0000-000000000000}"/>
          </ac:spMkLst>
        </pc:spChg>
        <pc:spChg chg="add mod">
          <ac:chgData name="Camilla Bakelmun" userId="7b1e736753d46c5e" providerId="LiveId" clId="{4765C958-D488-4CD0-8A88-D1D2779FB430}" dt="2024-12-05T05:41:51.033" v="40" actId="1076"/>
          <ac:spMkLst>
            <pc:docMk/>
            <pc:sldMk cId="0" sldId="256"/>
            <ac:spMk id="25" creationId="{A340A5FD-F01C-D137-511E-0883E98D7929}"/>
          </ac:spMkLst>
        </pc:spChg>
        <pc:picChg chg="add del mod">
          <ac:chgData name="Camilla Bakelmun" userId="7b1e736753d46c5e" providerId="LiveId" clId="{4765C958-D488-4CD0-8A88-D1D2779FB430}" dt="2024-12-05T08:17:34.741" v="1181"/>
          <ac:picMkLst>
            <pc:docMk/>
            <pc:sldMk cId="0" sldId="256"/>
            <ac:picMk id="29" creationId="{3C65D136-CD85-1ACA-9E9D-6E2D2418538D}"/>
          </ac:picMkLst>
        </pc:picChg>
        <pc:picChg chg="add del mod ord">
          <ac:chgData name="Camilla Bakelmun" userId="7b1e736753d46c5e" providerId="LiveId" clId="{4765C958-D488-4CD0-8A88-D1D2779FB430}" dt="2024-12-05T08:19:49.115" v="1182"/>
          <ac:picMkLst>
            <pc:docMk/>
            <pc:sldMk cId="0" sldId="256"/>
            <ac:picMk id="57" creationId="{4846FAF7-ED0C-E127-AD69-75273BBA3C4D}"/>
          </ac:picMkLst>
        </pc:picChg>
        <pc:picChg chg="add del mod">
          <ac:chgData name="Camilla Bakelmun" userId="7b1e736753d46c5e" providerId="LiveId" clId="{4765C958-D488-4CD0-8A88-D1D2779FB430}" dt="2024-12-05T08:19:56.204" v="1189"/>
          <ac:picMkLst>
            <pc:docMk/>
            <pc:sldMk cId="0" sldId="256"/>
            <ac:picMk id="58" creationId="{767CBC68-A9C8-E95D-83C4-8F1691BF809A}"/>
          </ac:picMkLst>
        </pc:picChg>
        <pc:picChg chg="add del mod ord">
          <ac:chgData name="Camilla Bakelmun" userId="7b1e736753d46c5e" providerId="LiveId" clId="{4765C958-D488-4CD0-8A88-D1D2779FB430}" dt="2024-12-05T08:21:59.159" v="1190"/>
          <ac:picMkLst>
            <pc:docMk/>
            <pc:sldMk cId="0" sldId="256"/>
            <ac:picMk id="59" creationId="{EB6A7A72-43CA-F0F3-F98E-AAE01C11B6B1}"/>
          </ac:picMkLst>
        </pc:picChg>
        <pc:picChg chg="add del mod">
          <ac:chgData name="Camilla Bakelmun" userId="7b1e736753d46c5e" providerId="LiveId" clId="{4765C958-D488-4CD0-8A88-D1D2779FB430}" dt="2024-12-05T09:03:28.581" v="1210" actId="478"/>
          <ac:picMkLst>
            <pc:docMk/>
            <pc:sldMk cId="0" sldId="256"/>
            <ac:picMk id="60" creationId="{4907475B-458D-3AC7-3995-FFB15062A33E}"/>
          </ac:picMkLst>
        </pc:picChg>
      </pc:sldChg>
      <pc:sldChg chg="addSp delSp modSp mod modTransition delAnim modAnim modNotesTx">
        <pc:chgData name="Camilla Bakelmun" userId="7b1e736753d46c5e" providerId="LiveId" clId="{4765C958-D488-4CD0-8A88-D1D2779FB430}" dt="2024-12-05T09:03:31.537" v="1211" actId="478"/>
        <pc:sldMkLst>
          <pc:docMk/>
          <pc:sldMk cId="0" sldId="257"/>
        </pc:sldMkLst>
        <pc:grpChg chg="mod">
          <ac:chgData name="Camilla Bakelmun" userId="7b1e736753d46c5e" providerId="LiveId" clId="{4765C958-D488-4CD0-8A88-D1D2779FB430}" dt="2024-12-05T08:26:42.396" v="1197" actId="1076"/>
          <ac:grpSpMkLst>
            <pc:docMk/>
            <pc:sldMk cId="0" sldId="257"/>
            <ac:grpSpMk id="2" creationId="{00000000-0000-0000-0000-000000000000}"/>
          </ac:grpSpMkLst>
        </pc:grpChg>
        <pc:picChg chg="add del mod">
          <ac:chgData name="Camilla Bakelmun" userId="7b1e736753d46c5e" providerId="LiveId" clId="{4765C958-D488-4CD0-8A88-D1D2779FB430}" dt="2024-12-05T08:17:34.741" v="1181"/>
          <ac:picMkLst>
            <pc:docMk/>
            <pc:sldMk cId="0" sldId="257"/>
            <ac:picMk id="25" creationId="{083A2F7A-E449-C3E7-E70A-321CFC94014C}"/>
          </ac:picMkLst>
        </pc:picChg>
        <pc:picChg chg="add del mod ord">
          <ac:chgData name="Camilla Bakelmun" userId="7b1e736753d46c5e" providerId="LiveId" clId="{4765C958-D488-4CD0-8A88-D1D2779FB430}" dt="2024-12-05T08:19:49.115" v="1182"/>
          <ac:picMkLst>
            <pc:docMk/>
            <pc:sldMk cId="0" sldId="257"/>
            <ac:picMk id="31" creationId="{F5030B27-E388-1161-07BA-BB8F1808154C}"/>
          </ac:picMkLst>
        </pc:picChg>
        <pc:picChg chg="add del mod">
          <ac:chgData name="Camilla Bakelmun" userId="7b1e736753d46c5e" providerId="LiveId" clId="{4765C958-D488-4CD0-8A88-D1D2779FB430}" dt="2024-12-05T08:19:56.204" v="1189"/>
          <ac:picMkLst>
            <pc:docMk/>
            <pc:sldMk cId="0" sldId="257"/>
            <ac:picMk id="32" creationId="{894D4B1E-1C43-73FD-AA06-0C17D6C7E22B}"/>
          </ac:picMkLst>
        </pc:picChg>
        <pc:picChg chg="add del mod ord">
          <ac:chgData name="Camilla Bakelmun" userId="7b1e736753d46c5e" providerId="LiveId" clId="{4765C958-D488-4CD0-8A88-D1D2779FB430}" dt="2024-12-05T08:21:59.159" v="1190"/>
          <ac:picMkLst>
            <pc:docMk/>
            <pc:sldMk cId="0" sldId="257"/>
            <ac:picMk id="33" creationId="{0FE1CB06-187B-81A2-4B68-2D8E12B3813B}"/>
          </ac:picMkLst>
        </pc:picChg>
        <pc:picChg chg="add del mod">
          <ac:chgData name="Camilla Bakelmun" userId="7b1e736753d46c5e" providerId="LiveId" clId="{4765C958-D488-4CD0-8A88-D1D2779FB430}" dt="2024-12-05T09:03:31.537" v="1211" actId="478"/>
          <ac:picMkLst>
            <pc:docMk/>
            <pc:sldMk cId="0" sldId="257"/>
            <ac:picMk id="34" creationId="{03D07715-3144-6E1B-F2D1-0DCF289E463B}"/>
          </ac:picMkLst>
        </pc:picChg>
      </pc:sldChg>
      <pc:sldChg chg="addSp delSp modSp mod modTransition delAnim modAnim modNotesTx">
        <pc:chgData name="Camilla Bakelmun" userId="7b1e736753d46c5e" providerId="LiveId" clId="{4765C958-D488-4CD0-8A88-D1D2779FB430}" dt="2024-12-05T09:03:34.465" v="1212" actId="478"/>
        <pc:sldMkLst>
          <pc:docMk/>
          <pc:sldMk cId="0" sldId="258"/>
        </pc:sldMkLst>
        <pc:spChg chg="mod">
          <ac:chgData name="Camilla Bakelmun" userId="7b1e736753d46c5e" providerId="LiveId" clId="{4765C958-D488-4CD0-8A88-D1D2779FB430}" dt="2024-12-05T05:36:54.610" v="25" actId="14100"/>
          <ac:spMkLst>
            <pc:docMk/>
            <pc:sldMk cId="0" sldId="258"/>
            <ac:spMk id="31" creationId="{00000000-0000-0000-0000-000000000000}"/>
          </ac:spMkLst>
        </pc:spChg>
        <pc:spChg chg="add mod">
          <ac:chgData name="Camilla Bakelmun" userId="7b1e736753d46c5e" providerId="LiveId" clId="{4765C958-D488-4CD0-8A88-D1D2779FB430}" dt="2024-12-05T07:51:54.506" v="1039" actId="113"/>
          <ac:spMkLst>
            <pc:docMk/>
            <pc:sldMk cId="0" sldId="258"/>
            <ac:spMk id="34" creationId="{684E61B8-6F85-9981-E84A-3F2523BE43D4}"/>
          </ac:spMkLst>
        </pc:spChg>
        <pc:picChg chg="mod">
          <ac:chgData name="Camilla Bakelmun" userId="7b1e736753d46c5e" providerId="LiveId" clId="{4765C958-D488-4CD0-8A88-D1D2779FB430}" dt="2024-12-05T05:37:02.716" v="27" actId="1076"/>
          <ac:picMkLst>
            <pc:docMk/>
            <pc:sldMk cId="0" sldId="258"/>
            <ac:picMk id="32" creationId="{00000000-0000-0000-0000-000000000000}"/>
          </ac:picMkLst>
        </pc:picChg>
        <pc:picChg chg="add del mod">
          <ac:chgData name="Camilla Bakelmun" userId="7b1e736753d46c5e" providerId="LiveId" clId="{4765C958-D488-4CD0-8A88-D1D2779FB430}" dt="2024-12-05T08:17:34.741" v="1181"/>
          <ac:picMkLst>
            <pc:docMk/>
            <pc:sldMk cId="0" sldId="258"/>
            <ac:picMk id="37" creationId="{206DD4E2-4C24-77A1-A787-39943850B9C4}"/>
          </ac:picMkLst>
        </pc:picChg>
        <pc:picChg chg="add del mod ord">
          <ac:chgData name="Camilla Bakelmun" userId="7b1e736753d46c5e" providerId="LiveId" clId="{4765C958-D488-4CD0-8A88-D1D2779FB430}" dt="2024-12-05T08:19:49.115" v="1182"/>
          <ac:picMkLst>
            <pc:docMk/>
            <pc:sldMk cId="0" sldId="258"/>
            <ac:picMk id="42" creationId="{2DB2A306-76B1-CF3F-D360-8BDADE407ABA}"/>
          </ac:picMkLst>
        </pc:picChg>
        <pc:picChg chg="add del mod">
          <ac:chgData name="Camilla Bakelmun" userId="7b1e736753d46c5e" providerId="LiveId" clId="{4765C958-D488-4CD0-8A88-D1D2779FB430}" dt="2024-12-05T08:19:56.204" v="1189"/>
          <ac:picMkLst>
            <pc:docMk/>
            <pc:sldMk cId="0" sldId="258"/>
            <ac:picMk id="43" creationId="{B9506D54-6B2F-D0B0-8235-7FDA6BB0CAAB}"/>
          </ac:picMkLst>
        </pc:picChg>
        <pc:picChg chg="add del mod ord">
          <ac:chgData name="Camilla Bakelmun" userId="7b1e736753d46c5e" providerId="LiveId" clId="{4765C958-D488-4CD0-8A88-D1D2779FB430}" dt="2024-12-05T08:21:59.159" v="1190"/>
          <ac:picMkLst>
            <pc:docMk/>
            <pc:sldMk cId="0" sldId="258"/>
            <ac:picMk id="44" creationId="{B6449739-42BB-CE18-8643-D9F234C45CC3}"/>
          </ac:picMkLst>
        </pc:picChg>
        <pc:picChg chg="add del mod">
          <ac:chgData name="Camilla Bakelmun" userId="7b1e736753d46c5e" providerId="LiveId" clId="{4765C958-D488-4CD0-8A88-D1D2779FB430}" dt="2024-12-05T09:03:34.465" v="1212" actId="478"/>
          <ac:picMkLst>
            <pc:docMk/>
            <pc:sldMk cId="0" sldId="258"/>
            <ac:picMk id="45" creationId="{1EA471D5-9214-17CC-4F66-5F8A1572E23F}"/>
          </ac:picMkLst>
        </pc:picChg>
      </pc:sldChg>
      <pc:sldChg chg="addSp delSp modSp mod modTransition delAnim modAnim modNotesTx">
        <pc:chgData name="Camilla Bakelmun" userId="7b1e736753d46c5e" providerId="LiveId" clId="{4765C958-D488-4CD0-8A88-D1D2779FB430}" dt="2024-12-05T09:03:38.631" v="1213" actId="478"/>
        <pc:sldMkLst>
          <pc:docMk/>
          <pc:sldMk cId="0" sldId="259"/>
        </pc:sldMkLst>
        <pc:spChg chg="add mod">
          <ac:chgData name="Camilla Bakelmun" userId="7b1e736753d46c5e" providerId="LiveId" clId="{4765C958-D488-4CD0-8A88-D1D2779FB430}" dt="2024-12-05T06:01:52.819" v="821" actId="1076"/>
          <ac:spMkLst>
            <pc:docMk/>
            <pc:sldMk cId="0" sldId="259"/>
            <ac:spMk id="22" creationId="{156A1D35-E256-22AB-932B-0858B0C10E0B}"/>
          </ac:spMkLst>
        </pc:spChg>
        <pc:picChg chg="add del mod">
          <ac:chgData name="Camilla Bakelmun" userId="7b1e736753d46c5e" providerId="LiveId" clId="{4765C958-D488-4CD0-8A88-D1D2779FB430}" dt="2024-12-05T08:17:34.741" v="1181"/>
          <ac:picMkLst>
            <pc:docMk/>
            <pc:sldMk cId="0" sldId="259"/>
            <ac:picMk id="25" creationId="{D21333E2-EEE3-A948-DF36-234904CDB249}"/>
          </ac:picMkLst>
        </pc:picChg>
        <pc:picChg chg="add del mod ord">
          <ac:chgData name="Camilla Bakelmun" userId="7b1e736753d46c5e" providerId="LiveId" clId="{4765C958-D488-4CD0-8A88-D1D2779FB430}" dt="2024-12-05T08:19:49.115" v="1182"/>
          <ac:picMkLst>
            <pc:docMk/>
            <pc:sldMk cId="0" sldId="259"/>
            <ac:picMk id="30" creationId="{6DCCB1D6-5E60-DB35-B3FE-C70C1C94B923}"/>
          </ac:picMkLst>
        </pc:picChg>
        <pc:picChg chg="add del mod">
          <ac:chgData name="Camilla Bakelmun" userId="7b1e736753d46c5e" providerId="LiveId" clId="{4765C958-D488-4CD0-8A88-D1D2779FB430}" dt="2024-12-05T08:19:56.204" v="1189"/>
          <ac:picMkLst>
            <pc:docMk/>
            <pc:sldMk cId="0" sldId="259"/>
            <ac:picMk id="31" creationId="{BBB17CC7-910D-EA88-05F8-598B2366A879}"/>
          </ac:picMkLst>
        </pc:picChg>
        <pc:picChg chg="add del mod ord">
          <ac:chgData name="Camilla Bakelmun" userId="7b1e736753d46c5e" providerId="LiveId" clId="{4765C958-D488-4CD0-8A88-D1D2779FB430}" dt="2024-12-05T08:21:59.159" v="1190"/>
          <ac:picMkLst>
            <pc:docMk/>
            <pc:sldMk cId="0" sldId="259"/>
            <ac:picMk id="32" creationId="{C3375B65-A70E-072B-5BC1-D3D141BB70BA}"/>
          </ac:picMkLst>
        </pc:picChg>
        <pc:picChg chg="add del mod">
          <ac:chgData name="Camilla Bakelmun" userId="7b1e736753d46c5e" providerId="LiveId" clId="{4765C958-D488-4CD0-8A88-D1D2779FB430}" dt="2024-12-05T09:03:38.631" v="1213" actId="478"/>
          <ac:picMkLst>
            <pc:docMk/>
            <pc:sldMk cId="0" sldId="259"/>
            <ac:picMk id="33" creationId="{C4B96A68-9545-7900-A6B5-93E47528822C}"/>
          </ac:picMkLst>
        </pc:picChg>
      </pc:sldChg>
      <pc:sldChg chg="addSp delSp modSp mod modTransition delAnim modAnim modNotesTx">
        <pc:chgData name="Camilla Bakelmun" userId="7b1e736753d46c5e" providerId="LiveId" clId="{4765C958-D488-4CD0-8A88-D1D2779FB430}" dt="2024-12-05T09:03:41.281" v="1214" actId="478"/>
        <pc:sldMkLst>
          <pc:docMk/>
          <pc:sldMk cId="0" sldId="260"/>
        </pc:sldMkLst>
        <pc:spChg chg="mod">
          <ac:chgData name="Camilla Bakelmun" userId="7b1e736753d46c5e" providerId="LiveId" clId="{4765C958-D488-4CD0-8A88-D1D2779FB430}" dt="2024-12-05T05:56:16.881" v="724" actId="113"/>
          <ac:spMkLst>
            <pc:docMk/>
            <pc:sldMk cId="0" sldId="260"/>
            <ac:spMk id="34" creationId="{B7EB7305-FC25-3788-5012-85F649C5E2EA}"/>
          </ac:spMkLst>
        </pc:spChg>
        <pc:spChg chg="mod">
          <ac:chgData name="Camilla Bakelmun" userId="7b1e736753d46c5e" providerId="LiveId" clId="{4765C958-D488-4CD0-8A88-D1D2779FB430}" dt="2024-12-05T05:56:32.436" v="727" actId="1076"/>
          <ac:spMkLst>
            <pc:docMk/>
            <pc:sldMk cId="0" sldId="260"/>
            <ac:spMk id="35" creationId="{4AA41D6E-DDF8-CE69-DAFF-40559FDBFAE1}"/>
          </ac:spMkLst>
        </pc:spChg>
        <pc:spChg chg="mod">
          <ac:chgData name="Camilla Bakelmun" userId="7b1e736753d46c5e" providerId="LiveId" clId="{4765C958-D488-4CD0-8A88-D1D2779FB430}" dt="2024-12-05T05:56:26.912" v="726" actId="1076"/>
          <ac:spMkLst>
            <pc:docMk/>
            <pc:sldMk cId="0" sldId="260"/>
            <ac:spMk id="36" creationId="{ED7A4D98-15EA-E68F-9C9B-E13FD2308A6A}"/>
          </ac:spMkLst>
        </pc:spChg>
        <pc:grpChg chg="mod">
          <ac:chgData name="Camilla Bakelmun" userId="7b1e736753d46c5e" providerId="LiveId" clId="{4765C958-D488-4CD0-8A88-D1D2779FB430}" dt="2024-12-05T05:55:29.379" v="716" actId="1076"/>
          <ac:grpSpMkLst>
            <pc:docMk/>
            <pc:sldMk cId="0" sldId="260"/>
            <ac:grpSpMk id="18" creationId="{00000000-0000-0000-0000-000000000000}"/>
          </ac:grpSpMkLst>
        </pc:grpChg>
        <pc:grpChg chg="mod">
          <ac:chgData name="Camilla Bakelmun" userId="7b1e736753d46c5e" providerId="LiveId" clId="{4765C958-D488-4CD0-8A88-D1D2779FB430}" dt="2024-12-05T05:55:22.612" v="714" actId="1076"/>
          <ac:grpSpMkLst>
            <pc:docMk/>
            <pc:sldMk cId="0" sldId="260"/>
            <ac:grpSpMk id="28" creationId="{00000000-0000-0000-0000-000000000000}"/>
          </ac:grpSpMkLst>
        </pc:grpChg>
        <pc:picChg chg="mod">
          <ac:chgData name="Camilla Bakelmun" userId="7b1e736753d46c5e" providerId="LiveId" clId="{4765C958-D488-4CD0-8A88-D1D2779FB430}" dt="2024-12-05T05:55:36.447" v="718" actId="1076"/>
          <ac:picMkLst>
            <pc:docMk/>
            <pc:sldMk cId="0" sldId="260"/>
            <ac:picMk id="33" creationId="{8763C554-4369-907C-4922-760911B1B403}"/>
          </ac:picMkLst>
        </pc:picChg>
        <pc:picChg chg="add del mod">
          <ac:chgData name="Camilla Bakelmun" userId="7b1e736753d46c5e" providerId="LiveId" clId="{4765C958-D488-4CD0-8A88-D1D2779FB430}" dt="2024-12-05T08:17:34.741" v="1181"/>
          <ac:picMkLst>
            <pc:docMk/>
            <pc:sldMk cId="0" sldId="260"/>
            <ac:picMk id="38" creationId="{6912CCF0-948A-D214-8094-CD8A038D3299}"/>
          </ac:picMkLst>
        </pc:picChg>
        <pc:picChg chg="add del mod ord">
          <ac:chgData name="Camilla Bakelmun" userId="7b1e736753d46c5e" providerId="LiveId" clId="{4765C958-D488-4CD0-8A88-D1D2779FB430}" dt="2024-12-05T08:19:49.115" v="1182"/>
          <ac:picMkLst>
            <pc:docMk/>
            <pc:sldMk cId="0" sldId="260"/>
            <ac:picMk id="43" creationId="{F73F2C3F-6BC5-0497-84C7-21E6C3A6EAA2}"/>
          </ac:picMkLst>
        </pc:picChg>
        <pc:picChg chg="add del mod">
          <ac:chgData name="Camilla Bakelmun" userId="7b1e736753d46c5e" providerId="LiveId" clId="{4765C958-D488-4CD0-8A88-D1D2779FB430}" dt="2024-12-05T08:19:56.204" v="1189"/>
          <ac:picMkLst>
            <pc:docMk/>
            <pc:sldMk cId="0" sldId="260"/>
            <ac:picMk id="44" creationId="{CB718CC0-0C82-DB14-02B0-EB1EF4E59CFF}"/>
          </ac:picMkLst>
        </pc:picChg>
        <pc:picChg chg="add del mod ord">
          <ac:chgData name="Camilla Bakelmun" userId="7b1e736753d46c5e" providerId="LiveId" clId="{4765C958-D488-4CD0-8A88-D1D2779FB430}" dt="2024-12-05T08:21:59.159" v="1190"/>
          <ac:picMkLst>
            <pc:docMk/>
            <pc:sldMk cId="0" sldId="260"/>
            <ac:picMk id="45" creationId="{D3CCFAB3-7811-7D5C-60B6-31ED23206EFB}"/>
          </ac:picMkLst>
        </pc:picChg>
        <pc:picChg chg="add del mod">
          <ac:chgData name="Camilla Bakelmun" userId="7b1e736753d46c5e" providerId="LiveId" clId="{4765C958-D488-4CD0-8A88-D1D2779FB430}" dt="2024-12-05T09:03:41.281" v="1214" actId="478"/>
          <ac:picMkLst>
            <pc:docMk/>
            <pc:sldMk cId="0" sldId="260"/>
            <ac:picMk id="46" creationId="{705AFCFA-274F-1718-4ED4-B7D7A6FB3DDE}"/>
          </ac:picMkLst>
        </pc:picChg>
      </pc:sldChg>
      <pc:sldChg chg="addSp delSp modSp mod modTransition delAnim modAnim modNotesTx">
        <pc:chgData name="Camilla Bakelmun" userId="7b1e736753d46c5e" providerId="LiveId" clId="{4765C958-D488-4CD0-8A88-D1D2779FB430}" dt="2024-12-05T09:03:44.144" v="1215" actId="478"/>
        <pc:sldMkLst>
          <pc:docMk/>
          <pc:sldMk cId="0" sldId="261"/>
        </pc:sldMkLst>
        <pc:spChg chg="add mod">
          <ac:chgData name="Camilla Bakelmun" userId="7b1e736753d46c5e" providerId="LiveId" clId="{4765C958-D488-4CD0-8A88-D1D2779FB430}" dt="2024-12-05T05:57:44.909" v="805" actId="1076"/>
          <ac:spMkLst>
            <pc:docMk/>
            <pc:sldMk cId="0" sldId="261"/>
            <ac:spMk id="39" creationId="{DE186DE4-04C1-6E38-15C6-9172905C80D7}"/>
          </ac:spMkLst>
        </pc:spChg>
        <pc:spChg chg="add mod">
          <ac:chgData name="Camilla Bakelmun" userId="7b1e736753d46c5e" providerId="LiveId" clId="{4765C958-D488-4CD0-8A88-D1D2779FB430}" dt="2024-12-05T05:57:42.440" v="804" actId="1076"/>
          <ac:spMkLst>
            <pc:docMk/>
            <pc:sldMk cId="0" sldId="261"/>
            <ac:spMk id="40" creationId="{177296B1-59B4-EA70-0239-0FE2F0A82996}"/>
          </ac:spMkLst>
        </pc:spChg>
        <pc:spChg chg="add mod">
          <ac:chgData name="Camilla Bakelmun" userId="7b1e736753d46c5e" providerId="LiveId" clId="{4765C958-D488-4CD0-8A88-D1D2779FB430}" dt="2024-12-05T05:57:39.410" v="803" actId="1076"/>
          <ac:spMkLst>
            <pc:docMk/>
            <pc:sldMk cId="0" sldId="261"/>
            <ac:spMk id="41" creationId="{F34EEFC1-EEE9-6B71-323A-E604DF2B3D64}"/>
          </ac:spMkLst>
        </pc:spChg>
        <pc:spChg chg="add mod">
          <ac:chgData name="Camilla Bakelmun" userId="7b1e736753d46c5e" providerId="LiveId" clId="{4765C958-D488-4CD0-8A88-D1D2779FB430}" dt="2024-12-05T05:57:36.461" v="802" actId="1076"/>
          <ac:spMkLst>
            <pc:docMk/>
            <pc:sldMk cId="0" sldId="261"/>
            <ac:spMk id="42" creationId="{298363DB-BB8C-8CE9-CC9D-23040D0C2E4E}"/>
          </ac:spMkLst>
        </pc:spChg>
        <pc:spChg chg="add mod">
          <ac:chgData name="Camilla Bakelmun" userId="7b1e736753d46c5e" providerId="LiveId" clId="{4765C958-D488-4CD0-8A88-D1D2779FB430}" dt="2024-12-05T05:57:32.531" v="801" actId="1076"/>
          <ac:spMkLst>
            <pc:docMk/>
            <pc:sldMk cId="0" sldId="261"/>
            <ac:spMk id="43" creationId="{6ED54A06-08F6-7725-D246-98D436E77E42}"/>
          </ac:spMkLst>
        </pc:spChg>
        <pc:picChg chg="add del mod">
          <ac:chgData name="Camilla Bakelmun" userId="7b1e736753d46c5e" providerId="LiveId" clId="{4765C958-D488-4CD0-8A88-D1D2779FB430}" dt="2024-12-05T08:17:34.741" v="1181"/>
          <ac:picMkLst>
            <pc:docMk/>
            <pc:sldMk cId="0" sldId="261"/>
            <ac:picMk id="46" creationId="{67032544-FBB5-B7C6-3DD4-87942D35EEB9}"/>
          </ac:picMkLst>
        </pc:picChg>
        <pc:picChg chg="add del mod ord">
          <ac:chgData name="Camilla Bakelmun" userId="7b1e736753d46c5e" providerId="LiveId" clId="{4765C958-D488-4CD0-8A88-D1D2779FB430}" dt="2024-12-05T08:19:49.115" v="1182"/>
          <ac:picMkLst>
            <pc:docMk/>
            <pc:sldMk cId="0" sldId="261"/>
            <ac:picMk id="51" creationId="{05D71D51-4F68-0F6D-08B4-916499023D07}"/>
          </ac:picMkLst>
        </pc:picChg>
        <pc:picChg chg="add del mod">
          <ac:chgData name="Camilla Bakelmun" userId="7b1e736753d46c5e" providerId="LiveId" clId="{4765C958-D488-4CD0-8A88-D1D2779FB430}" dt="2024-12-05T08:19:56.204" v="1189"/>
          <ac:picMkLst>
            <pc:docMk/>
            <pc:sldMk cId="0" sldId="261"/>
            <ac:picMk id="52" creationId="{9ADBDD0F-C77A-70B5-AF16-591A8C04E6A3}"/>
          </ac:picMkLst>
        </pc:picChg>
        <pc:picChg chg="add del mod ord">
          <ac:chgData name="Camilla Bakelmun" userId="7b1e736753d46c5e" providerId="LiveId" clId="{4765C958-D488-4CD0-8A88-D1D2779FB430}" dt="2024-12-05T08:21:59.159" v="1190"/>
          <ac:picMkLst>
            <pc:docMk/>
            <pc:sldMk cId="0" sldId="261"/>
            <ac:picMk id="55" creationId="{32713FF6-9469-503A-B6BD-B9351EA8C7A0}"/>
          </ac:picMkLst>
        </pc:picChg>
        <pc:picChg chg="add del mod">
          <ac:chgData name="Camilla Bakelmun" userId="7b1e736753d46c5e" providerId="LiveId" clId="{4765C958-D488-4CD0-8A88-D1D2779FB430}" dt="2024-12-05T08:22:04.229" v="1192"/>
          <ac:picMkLst>
            <pc:docMk/>
            <pc:sldMk cId="0" sldId="261"/>
            <ac:picMk id="56" creationId="{6FAE52A4-9A70-8462-94DB-F398ACBFC22B}"/>
          </ac:picMkLst>
        </pc:picChg>
        <pc:picChg chg="add del mod ord">
          <ac:chgData name="Camilla Bakelmun" userId="7b1e736753d46c5e" providerId="LiveId" clId="{4765C958-D488-4CD0-8A88-D1D2779FB430}" dt="2024-12-05T08:22:41.345" v="1193"/>
          <ac:picMkLst>
            <pc:docMk/>
            <pc:sldMk cId="0" sldId="261"/>
            <ac:picMk id="59" creationId="{1A11F9D3-83C9-8B25-04CC-DDEEFFBF8E14}"/>
          </ac:picMkLst>
        </pc:picChg>
        <pc:picChg chg="add del mod">
          <ac:chgData name="Camilla Bakelmun" userId="7b1e736753d46c5e" providerId="LiveId" clId="{4765C958-D488-4CD0-8A88-D1D2779FB430}" dt="2024-12-05T09:03:44.144" v="1215" actId="478"/>
          <ac:picMkLst>
            <pc:docMk/>
            <pc:sldMk cId="0" sldId="261"/>
            <ac:picMk id="60" creationId="{44878199-B647-5EE7-6F7A-B28E7AAAEA05}"/>
          </ac:picMkLst>
        </pc:picChg>
      </pc:sldChg>
      <pc:sldChg chg="addSp delSp modSp mod modTransition delAnim modAnim modNotesTx">
        <pc:chgData name="Camilla Bakelmun" userId="7b1e736753d46c5e" providerId="LiveId" clId="{4765C958-D488-4CD0-8A88-D1D2779FB430}" dt="2024-12-05T09:03:47.625" v="1216" actId="478"/>
        <pc:sldMkLst>
          <pc:docMk/>
          <pc:sldMk cId="0" sldId="262"/>
        </pc:sldMkLst>
        <pc:spChg chg="add mod">
          <ac:chgData name="Camilla Bakelmun" userId="7b1e736753d46c5e" providerId="LiveId" clId="{4765C958-D488-4CD0-8A88-D1D2779FB430}" dt="2024-12-05T08:04:26.282" v="1119" actId="20577"/>
          <ac:spMkLst>
            <pc:docMk/>
            <pc:sldMk cId="0" sldId="262"/>
            <ac:spMk id="14" creationId="{9FC41C48-B914-03E7-EF8C-46AAA687CE4C}"/>
          </ac:spMkLst>
        </pc:spChg>
        <pc:spChg chg="add mod">
          <ac:chgData name="Camilla Bakelmun" userId="7b1e736753d46c5e" providerId="LiveId" clId="{4765C958-D488-4CD0-8A88-D1D2779FB430}" dt="2024-12-05T07:32:55.287" v="962" actId="1076"/>
          <ac:spMkLst>
            <pc:docMk/>
            <pc:sldMk cId="0" sldId="262"/>
            <ac:spMk id="15" creationId="{ABF8DCFC-53B4-0069-4509-1811BF553C65}"/>
          </ac:spMkLst>
        </pc:spChg>
        <pc:spChg chg="add mod">
          <ac:chgData name="Camilla Bakelmun" userId="7b1e736753d46c5e" providerId="LiveId" clId="{4765C958-D488-4CD0-8A88-D1D2779FB430}" dt="2024-12-05T07:31:15.696" v="943" actId="20577"/>
          <ac:spMkLst>
            <pc:docMk/>
            <pc:sldMk cId="0" sldId="262"/>
            <ac:spMk id="16" creationId="{8715C507-87F3-DFFF-22F4-DA9B906E581A}"/>
          </ac:spMkLst>
        </pc:spChg>
        <pc:picChg chg="add del mod">
          <ac:chgData name="Camilla Bakelmun" userId="7b1e736753d46c5e" providerId="LiveId" clId="{4765C958-D488-4CD0-8A88-D1D2779FB430}" dt="2024-12-05T08:17:34.741" v="1181"/>
          <ac:picMkLst>
            <pc:docMk/>
            <pc:sldMk cId="0" sldId="262"/>
            <ac:picMk id="19" creationId="{9EE6707A-43C9-8571-133F-B0CE3FA48115}"/>
          </ac:picMkLst>
        </pc:picChg>
        <pc:picChg chg="add del mod ord">
          <ac:chgData name="Camilla Bakelmun" userId="7b1e736753d46c5e" providerId="LiveId" clId="{4765C958-D488-4CD0-8A88-D1D2779FB430}" dt="2024-12-05T08:26:01.965" v="1194"/>
          <ac:picMkLst>
            <pc:docMk/>
            <pc:sldMk cId="0" sldId="262"/>
            <ac:picMk id="24" creationId="{94F70089-4722-7B6A-ADD9-4F48B3A59174}"/>
          </ac:picMkLst>
        </pc:picChg>
        <pc:picChg chg="add del mod">
          <ac:chgData name="Camilla Bakelmun" userId="7b1e736753d46c5e" providerId="LiveId" clId="{4765C958-D488-4CD0-8A88-D1D2779FB430}" dt="2024-12-05T09:03:47.625" v="1216" actId="478"/>
          <ac:picMkLst>
            <pc:docMk/>
            <pc:sldMk cId="0" sldId="262"/>
            <ac:picMk id="25" creationId="{F3458D5C-9CEE-2902-2B8C-ECC7E1FD09AD}"/>
          </ac:picMkLst>
        </pc:picChg>
      </pc:sldChg>
      <pc:sldChg chg="addSp delSp modSp mod modTransition delAnim modAnim modNotesTx">
        <pc:chgData name="Camilla Bakelmun" userId="7b1e736753d46c5e" providerId="LiveId" clId="{4765C958-D488-4CD0-8A88-D1D2779FB430}" dt="2024-12-05T09:03:50.150" v="1217" actId="478"/>
        <pc:sldMkLst>
          <pc:docMk/>
          <pc:sldMk cId="0" sldId="263"/>
        </pc:sldMkLst>
        <pc:graphicFrameChg chg="add del mod">
          <ac:chgData name="Camilla Bakelmun" userId="7b1e736753d46c5e" providerId="LiveId" clId="{4765C958-D488-4CD0-8A88-D1D2779FB430}" dt="2024-12-05T07:40:07.424" v="1008" actId="478"/>
          <ac:graphicFrameMkLst>
            <pc:docMk/>
            <pc:sldMk cId="0" sldId="263"/>
            <ac:graphicFrameMk id="27" creationId="{22938A86-BA90-EA6A-AF51-FDFCCD4A9B41}"/>
          </ac:graphicFrameMkLst>
        </pc:graphicFrameChg>
        <pc:graphicFrameChg chg="add mod">
          <ac:chgData name="Camilla Bakelmun" userId="7b1e736753d46c5e" providerId="LiveId" clId="{4765C958-D488-4CD0-8A88-D1D2779FB430}" dt="2024-12-05T07:50:29.543" v="1033" actId="255"/>
          <ac:graphicFrameMkLst>
            <pc:docMk/>
            <pc:sldMk cId="0" sldId="263"/>
            <ac:graphicFrameMk id="28" creationId="{22938A86-BA90-EA6A-AF51-FDFCCD4A9B41}"/>
          </ac:graphicFrameMkLst>
        </pc:graphicFrameChg>
        <pc:picChg chg="add del mod">
          <ac:chgData name="Camilla Bakelmun" userId="7b1e736753d46c5e" providerId="LiveId" clId="{4765C958-D488-4CD0-8A88-D1D2779FB430}" dt="2024-12-05T08:17:34.741" v="1181"/>
          <ac:picMkLst>
            <pc:docMk/>
            <pc:sldMk cId="0" sldId="263"/>
            <ac:picMk id="30" creationId="{F86D4245-D877-F746-D585-878462F3F70B}"/>
          </ac:picMkLst>
        </pc:picChg>
        <pc:picChg chg="add del mod ord">
          <ac:chgData name="Camilla Bakelmun" userId="7b1e736753d46c5e" providerId="LiveId" clId="{4765C958-D488-4CD0-8A88-D1D2779FB430}" dt="2024-12-05T08:26:01.965" v="1194"/>
          <ac:picMkLst>
            <pc:docMk/>
            <pc:sldMk cId="0" sldId="263"/>
            <ac:picMk id="34" creationId="{81A67F69-3D1B-73FB-78C0-74B9B589AF43}"/>
          </ac:picMkLst>
        </pc:picChg>
        <pc:picChg chg="add del mod">
          <ac:chgData name="Camilla Bakelmun" userId="7b1e736753d46c5e" providerId="LiveId" clId="{4765C958-D488-4CD0-8A88-D1D2779FB430}" dt="2024-12-05T09:03:50.150" v="1217" actId="478"/>
          <ac:picMkLst>
            <pc:docMk/>
            <pc:sldMk cId="0" sldId="263"/>
            <ac:picMk id="35" creationId="{4192EF32-D937-A4DB-34A5-33860C8E645A}"/>
          </ac:picMkLst>
        </pc:picChg>
      </pc:sldChg>
      <pc:sldChg chg="addSp delSp modSp mod modTransition delAnim modAnim modNotesTx">
        <pc:chgData name="Camilla Bakelmun" userId="7b1e736753d46c5e" providerId="LiveId" clId="{4765C958-D488-4CD0-8A88-D1D2779FB430}" dt="2024-12-05T09:03:58.904" v="1220" actId="478"/>
        <pc:sldMkLst>
          <pc:docMk/>
          <pc:sldMk cId="0" sldId="265"/>
        </pc:sldMkLst>
        <pc:spChg chg="add mod">
          <ac:chgData name="Camilla Bakelmun" userId="7b1e736753d46c5e" providerId="LiveId" clId="{4765C958-D488-4CD0-8A88-D1D2779FB430}" dt="2024-12-05T07:50:11.628" v="1032" actId="207"/>
          <ac:spMkLst>
            <pc:docMk/>
            <pc:sldMk cId="0" sldId="265"/>
            <ac:spMk id="17" creationId="{410EBC6F-5BBB-D99B-CD9F-E1E487F725DB}"/>
          </ac:spMkLst>
        </pc:spChg>
        <pc:picChg chg="add del mod">
          <ac:chgData name="Camilla Bakelmun" userId="7b1e736753d46c5e" providerId="LiveId" clId="{4765C958-D488-4CD0-8A88-D1D2779FB430}" dt="2024-12-05T08:17:34.741" v="1181"/>
          <ac:picMkLst>
            <pc:docMk/>
            <pc:sldMk cId="0" sldId="265"/>
            <ac:picMk id="26" creationId="{C9EDF886-3672-695C-23C4-F55DCD2614C4}"/>
          </ac:picMkLst>
        </pc:picChg>
        <pc:picChg chg="add del mod ord">
          <ac:chgData name="Camilla Bakelmun" userId="7b1e736753d46c5e" providerId="LiveId" clId="{4765C958-D488-4CD0-8A88-D1D2779FB430}" dt="2024-12-05T08:26:01.965" v="1194"/>
          <ac:picMkLst>
            <pc:docMk/>
            <pc:sldMk cId="0" sldId="265"/>
            <ac:picMk id="30" creationId="{FC373BE1-1318-74D3-A40A-F6D32123F3B8}"/>
          </ac:picMkLst>
        </pc:picChg>
        <pc:picChg chg="add del mod">
          <ac:chgData name="Camilla Bakelmun" userId="7b1e736753d46c5e" providerId="LiveId" clId="{4765C958-D488-4CD0-8A88-D1D2779FB430}" dt="2024-12-05T09:03:58.904" v="1220" actId="478"/>
          <ac:picMkLst>
            <pc:docMk/>
            <pc:sldMk cId="0" sldId="265"/>
            <ac:picMk id="31" creationId="{C1772CE7-3BEB-3CB9-0E7E-B02EB0E31A9C}"/>
          </ac:picMkLst>
        </pc:picChg>
      </pc:sldChg>
      <pc:sldChg chg="addSp delSp modSp mod modTransition delAnim modAnim">
        <pc:chgData name="Camilla Bakelmun" userId="7b1e736753d46c5e" providerId="LiveId" clId="{4765C958-D488-4CD0-8A88-D1D2779FB430}" dt="2024-12-05T09:04:02.064" v="1221" actId="478"/>
        <pc:sldMkLst>
          <pc:docMk/>
          <pc:sldMk cId="0" sldId="266"/>
        </pc:sldMkLst>
        <pc:picChg chg="add del mod">
          <ac:chgData name="Camilla Bakelmun" userId="7b1e736753d46c5e" providerId="LiveId" clId="{4765C958-D488-4CD0-8A88-D1D2779FB430}" dt="2024-12-05T08:17:34.741" v="1181"/>
          <ac:picMkLst>
            <pc:docMk/>
            <pc:sldMk cId="0" sldId="266"/>
            <ac:picMk id="26" creationId="{AA3891D5-9C4C-A783-9F23-ABA5DFBD21CB}"/>
          </ac:picMkLst>
        </pc:picChg>
        <pc:picChg chg="add del mod ord">
          <ac:chgData name="Camilla Bakelmun" userId="7b1e736753d46c5e" providerId="LiveId" clId="{4765C958-D488-4CD0-8A88-D1D2779FB430}" dt="2024-12-05T08:26:01.965" v="1194"/>
          <ac:picMkLst>
            <pc:docMk/>
            <pc:sldMk cId="0" sldId="266"/>
            <ac:picMk id="31" creationId="{A1742963-BB3B-BD86-E55F-7F158A289E5D}"/>
          </ac:picMkLst>
        </pc:picChg>
        <pc:picChg chg="add del mod">
          <ac:chgData name="Camilla Bakelmun" userId="7b1e736753d46c5e" providerId="LiveId" clId="{4765C958-D488-4CD0-8A88-D1D2779FB430}" dt="2024-12-05T09:04:02.064" v="1221" actId="478"/>
          <ac:picMkLst>
            <pc:docMk/>
            <pc:sldMk cId="0" sldId="266"/>
            <ac:picMk id="32" creationId="{2A8CE8E5-6927-32CA-4891-1EE8138BD9D0}"/>
          </ac:picMkLst>
        </pc:picChg>
      </pc:sldChg>
      <pc:sldChg chg="addSp delSp modSp mod modTransition delAnim modAnim modNotesTx">
        <pc:chgData name="Camilla Bakelmun" userId="7b1e736753d46c5e" providerId="LiveId" clId="{4765C958-D488-4CD0-8A88-D1D2779FB430}" dt="2024-12-05T09:03:56.338" v="1219" actId="478"/>
        <pc:sldMkLst>
          <pc:docMk/>
          <pc:sldMk cId="2453851658" sldId="267"/>
        </pc:sldMkLst>
        <pc:graphicFrameChg chg="add mod">
          <ac:chgData name="Camilla Bakelmun" userId="7b1e736753d46c5e" providerId="LiveId" clId="{4765C958-D488-4CD0-8A88-D1D2779FB430}" dt="2024-12-05T07:42:45.531" v="1020"/>
          <ac:graphicFrameMkLst>
            <pc:docMk/>
            <pc:sldMk cId="2453851658" sldId="267"/>
            <ac:graphicFrameMk id="27" creationId="{59D6743A-9758-621B-30AF-8C5976A93907}"/>
          </ac:graphicFrameMkLst>
        </pc:graphicFrameChg>
        <pc:picChg chg="add del mod">
          <ac:chgData name="Camilla Bakelmun" userId="7b1e736753d46c5e" providerId="LiveId" clId="{4765C958-D488-4CD0-8A88-D1D2779FB430}" dt="2024-12-05T08:17:34.741" v="1181"/>
          <ac:picMkLst>
            <pc:docMk/>
            <pc:sldMk cId="2453851658" sldId="267"/>
            <ac:picMk id="30" creationId="{86C5DD3E-683D-0667-7778-543D265340F1}"/>
          </ac:picMkLst>
        </pc:picChg>
        <pc:picChg chg="add del mod ord">
          <ac:chgData name="Camilla Bakelmun" userId="7b1e736753d46c5e" providerId="LiveId" clId="{4765C958-D488-4CD0-8A88-D1D2779FB430}" dt="2024-12-05T08:26:01.965" v="1194"/>
          <ac:picMkLst>
            <pc:docMk/>
            <pc:sldMk cId="2453851658" sldId="267"/>
            <ac:picMk id="34" creationId="{222F4A60-E9AD-E5EC-54A2-B6262439B0B5}"/>
          </ac:picMkLst>
        </pc:picChg>
        <pc:picChg chg="add del mod">
          <ac:chgData name="Camilla Bakelmun" userId="7b1e736753d46c5e" providerId="LiveId" clId="{4765C958-D488-4CD0-8A88-D1D2779FB430}" dt="2024-12-05T09:03:56.338" v="1219" actId="478"/>
          <ac:picMkLst>
            <pc:docMk/>
            <pc:sldMk cId="2453851658" sldId="267"/>
            <ac:picMk id="35" creationId="{126532D3-49A5-6FE3-2950-B37C968539DF}"/>
          </ac:picMkLst>
        </pc:picChg>
      </pc:sldChg>
      <pc:sldChg chg="addSp delSp modSp add mod modTransition delAnim modAnim modNotesTx">
        <pc:chgData name="Camilla Bakelmun" userId="7b1e736753d46c5e" providerId="LiveId" clId="{4765C958-D488-4CD0-8A88-D1D2779FB430}" dt="2024-12-05T09:03:52.813" v="1218" actId="478"/>
        <pc:sldMkLst>
          <pc:docMk/>
          <pc:sldMk cId="720382048" sldId="268"/>
        </pc:sldMkLst>
        <pc:picChg chg="add del mod">
          <ac:chgData name="Camilla Bakelmun" userId="7b1e736753d46c5e" providerId="LiveId" clId="{4765C958-D488-4CD0-8A88-D1D2779FB430}" dt="2024-12-05T08:17:34.741" v="1181"/>
          <ac:picMkLst>
            <pc:docMk/>
            <pc:sldMk cId="720382048" sldId="268"/>
            <ac:picMk id="30" creationId="{FB1B604C-4FF0-869E-93AC-5176B782716A}"/>
          </ac:picMkLst>
        </pc:picChg>
        <pc:picChg chg="add del mod ord">
          <ac:chgData name="Camilla Bakelmun" userId="7b1e736753d46c5e" providerId="LiveId" clId="{4765C958-D488-4CD0-8A88-D1D2779FB430}" dt="2024-12-05T08:26:01.965" v="1194"/>
          <ac:picMkLst>
            <pc:docMk/>
            <pc:sldMk cId="720382048" sldId="268"/>
            <ac:picMk id="34" creationId="{3BAAF3D9-A7DD-4D6C-40B7-F1CC17AB5679}"/>
          </ac:picMkLst>
        </pc:picChg>
        <pc:picChg chg="add del mod">
          <ac:chgData name="Camilla Bakelmun" userId="7b1e736753d46c5e" providerId="LiveId" clId="{4765C958-D488-4CD0-8A88-D1D2779FB430}" dt="2024-12-05T09:03:52.813" v="1218" actId="478"/>
          <ac:picMkLst>
            <pc:docMk/>
            <pc:sldMk cId="720382048" sldId="268"/>
            <ac:picMk id="35" creationId="{00F17793-945F-0929-8D09-215786659D5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7b1e736753d46c5e/Documents/WORK/DATA%20ANALYST/Accenture%20Project/Social_Buzz_Data_Clean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7b1e736753d46c5e/Documents/WORK/DATA%20ANALYST/Accenture%20Project/Social_Buzz_Data_Clean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[Social_Buzz_Data_Cleaned.xlsx]PopularCategories!PivotTable2</c:name>
    <c:fmtId val="16"/>
  </c:pivotSource>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GB" sz="3600" dirty="0"/>
              <a:t>Popular Categories</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a:outerShdw blurRad="254000" sx="102000" sy="102000" algn="ctr" rotWithShape="0">
              <a:prstClr val="black">
                <a:alpha val="20000"/>
              </a:prstClr>
            </a:outerShdw>
          </a:effectLst>
        </c:spPr>
        <c:marker>
          <c:symbol val="circle"/>
          <c:size val="6"/>
          <c:spPr>
            <a:solidFill>
              <a:schemeClr val="accent5">
                <a:alpha val="85000"/>
              </a:schemeClr>
            </a:solidFill>
            <a:ln w="9525">
              <a:noFill/>
            </a:ln>
            <a:effectLst/>
          </c:spPr>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1"/>
          <c:showCatName val="1"/>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5086992223926581E-2"/>
          <c:y val="7.1536052960808894E-2"/>
          <c:w val="0.87449051602628447"/>
          <c:h val="0.86253590736697983"/>
        </c:manualLayout>
      </c:layout>
      <c:barChart>
        <c:barDir val="bar"/>
        <c:grouping val="clustered"/>
        <c:varyColors val="0"/>
        <c:ser>
          <c:idx val="0"/>
          <c:order val="0"/>
          <c:tx>
            <c:strRef>
              <c:f>PopularCategories!$B$3</c:f>
              <c:strCache>
                <c:ptCount val="1"/>
                <c:pt idx="0">
                  <c:v>Total</c:v>
                </c:pt>
              </c:strCache>
            </c:strRef>
          </c:tx>
          <c:spPr>
            <a:solidFill>
              <a:srgbClr val="A100FF"/>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PopularCategories!$A$4:$A$9</c:f>
              <c:strCache>
                <c:ptCount val="5"/>
                <c:pt idx="0">
                  <c:v>Animals</c:v>
                </c:pt>
                <c:pt idx="1">
                  <c:v>science</c:v>
                </c:pt>
                <c:pt idx="2">
                  <c:v>healthy eating</c:v>
                </c:pt>
                <c:pt idx="3">
                  <c:v>technology</c:v>
                </c:pt>
                <c:pt idx="4">
                  <c:v>food</c:v>
                </c:pt>
              </c:strCache>
            </c:strRef>
          </c:cat>
          <c:val>
            <c:numRef>
              <c:f>PopularCategories!$B$4:$B$9</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9FBE-49EC-86AC-E140B136FB51}"/>
            </c:ext>
          </c:extLst>
        </c:ser>
        <c:dLbls>
          <c:showLegendKey val="0"/>
          <c:showVal val="0"/>
          <c:showCatName val="0"/>
          <c:showSerName val="0"/>
          <c:showPercent val="0"/>
          <c:showBubbleSize val="0"/>
        </c:dLbls>
        <c:gapWidth val="182"/>
        <c:axId val="271451648"/>
        <c:axId val="271480448"/>
      </c:barChart>
      <c:valAx>
        <c:axId val="271480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71451648"/>
        <c:crosses val="autoZero"/>
        <c:crossBetween val="between"/>
      </c:valAx>
      <c:catAx>
        <c:axId val="2714516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714804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aseline="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[Social_Buzz_Data_Cleaned.xlsx]PopularCategories!PivotTable2</c:name>
    <c:fmtId val="12"/>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sz="3600" dirty="0"/>
              <a:t>Top 5 Categories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4"/>
          </a:solidFill>
          <a:ln w="19050">
            <a:solidFill>
              <a:schemeClr val="lt1"/>
            </a:solidFill>
          </a:ln>
          <a:effectLst>
            <a:outerShdw blurRad="254000" sx="102000" sy="102000" algn="ctr" rotWithShape="0">
              <a:prstClr val="black">
                <a:alpha val="20000"/>
              </a:prstClr>
            </a:outerShdw>
          </a:effectLst>
        </c:spPr>
        <c:marker>
          <c:symbol val="circle"/>
          <c:size val="6"/>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0"/>
          <c:showCatName val="1"/>
          <c:showSerName val="0"/>
          <c:showPercent val="1"/>
          <c:showBubbleSize val="0"/>
          <c:extLst>
            <c:ext xmlns:c15="http://schemas.microsoft.com/office/drawing/2012/chart" uri="{CE6537A1-D6FC-4f65-9D91-7224C49458BB}"/>
          </c:extLst>
        </c:dLbl>
      </c:pivotFmt>
      <c:pivotFmt>
        <c:idx val="1"/>
        <c:spPr>
          <a:solidFill>
            <a:schemeClr val="accent4"/>
          </a:solidFill>
          <a:ln w="19050">
            <a:solidFill>
              <a:schemeClr val="lt1"/>
            </a:solid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0"/>
          <c:showCatName val="1"/>
          <c:showSerName val="0"/>
          <c:showPercent val="1"/>
          <c:showBubbleSize val="0"/>
          <c:extLst>
            <c:ext xmlns:c15="http://schemas.microsoft.com/office/drawing/2012/chart" uri="{CE6537A1-D6FC-4f65-9D91-7224C49458BB}"/>
          </c:extLst>
        </c:dLbl>
      </c:pivotFmt>
      <c:pivotFmt>
        <c:idx val="2"/>
        <c:spPr>
          <a:solidFill>
            <a:schemeClr val="accent4"/>
          </a:solidFill>
          <a:ln w="19050">
            <a:solidFill>
              <a:schemeClr val="lt1"/>
            </a:solidFill>
          </a:ln>
          <a:effectLst>
            <a:outerShdw blurRad="254000" sx="102000" sy="102000" algn="ctr" rotWithShape="0">
              <a:prstClr val="black">
                <a:alpha val="20000"/>
              </a:prstClr>
            </a:outerShdw>
          </a:effectLst>
        </c:spPr>
      </c:pivotFmt>
      <c:pivotFmt>
        <c:idx val="3"/>
        <c:spPr>
          <a:solidFill>
            <a:schemeClr val="accent4"/>
          </a:solidFill>
          <a:ln w="19050">
            <a:solidFill>
              <a:schemeClr val="lt1"/>
            </a:solidFill>
          </a:ln>
          <a:effectLst>
            <a:outerShdw blurRad="254000" sx="102000" sy="102000" algn="ctr" rotWithShape="0">
              <a:prstClr val="black">
                <a:alpha val="20000"/>
              </a:prstClr>
            </a:outerShdw>
          </a:effectLst>
        </c:spPr>
      </c:pivotFmt>
      <c:pivotFmt>
        <c:idx val="4"/>
        <c:spPr>
          <a:solidFill>
            <a:schemeClr val="accent4"/>
          </a:solidFill>
          <a:ln w="19050">
            <a:solidFill>
              <a:schemeClr val="lt1"/>
            </a:solidFill>
          </a:ln>
          <a:effectLst>
            <a:outerShdw blurRad="254000" sx="102000" sy="102000" algn="ctr" rotWithShape="0">
              <a:prstClr val="black">
                <a:alpha val="20000"/>
              </a:prstClr>
            </a:outerShdw>
          </a:effectLst>
        </c:spPr>
      </c:pivotFmt>
      <c:pivotFmt>
        <c:idx val="5"/>
        <c:spPr>
          <a:solidFill>
            <a:schemeClr val="accent4"/>
          </a:solidFill>
          <a:ln w="19050">
            <a:solidFill>
              <a:schemeClr val="lt1"/>
            </a:solidFill>
          </a:ln>
          <a:effectLst>
            <a:outerShdw blurRad="254000" sx="102000" sy="102000" algn="ctr" rotWithShape="0">
              <a:prstClr val="black">
                <a:alpha val="20000"/>
              </a:prstClr>
            </a:outerShdw>
          </a:effectLst>
        </c:spPr>
      </c:pivotFmt>
      <c:pivotFmt>
        <c:idx val="6"/>
        <c:spPr>
          <a:solidFill>
            <a:schemeClr val="accent4"/>
          </a:solidFill>
          <a:ln w="19050">
            <a:solidFill>
              <a:schemeClr val="lt1"/>
            </a:solidFill>
          </a:ln>
          <a:effectLst>
            <a:outerShdw blurRad="254000" sx="102000" sy="102000" algn="ctr" rotWithShape="0">
              <a:prstClr val="black">
                <a:alpha val="20000"/>
              </a:prstClr>
            </a:outerShdw>
          </a:effectLst>
        </c:spPr>
      </c:pivotFmt>
      <c:pivotFmt>
        <c:idx val="7"/>
        <c:spPr>
          <a:solidFill>
            <a:schemeClr val="accent4"/>
          </a:solidFill>
          <a:ln w="19050">
            <a:solidFill>
              <a:schemeClr val="lt1"/>
            </a:solid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1"/>
          <c:showVal val="0"/>
          <c:showCatName val="1"/>
          <c:showSerName val="0"/>
          <c:showPercent val="1"/>
          <c:showBubbleSize val="0"/>
          <c:extLst>
            <c:ext xmlns:c15="http://schemas.microsoft.com/office/drawing/2012/chart" uri="{CE6537A1-D6FC-4f65-9D91-7224C49458BB}"/>
          </c:extLst>
        </c:dLbl>
      </c:pivotFmt>
      <c:pivotFmt>
        <c:idx val="8"/>
        <c:spPr>
          <a:solidFill>
            <a:schemeClr val="accent4"/>
          </a:solidFill>
          <a:ln w="19050">
            <a:solidFill>
              <a:schemeClr val="lt1"/>
            </a:solidFill>
          </a:ln>
          <a:effectLst>
            <a:outerShdw blurRad="254000" sx="102000" sy="102000" algn="ctr" rotWithShape="0">
              <a:prstClr val="black">
                <a:alpha val="20000"/>
              </a:prstClr>
            </a:outerShdw>
          </a:effectLst>
        </c:spPr>
      </c:pivotFmt>
      <c:pivotFmt>
        <c:idx val="9"/>
        <c:spPr>
          <a:solidFill>
            <a:schemeClr val="accent4"/>
          </a:solidFill>
          <a:ln w="19050">
            <a:solidFill>
              <a:schemeClr val="lt1"/>
            </a:solidFill>
          </a:ln>
          <a:effectLst>
            <a:outerShdw blurRad="254000" sx="102000" sy="102000" algn="ctr" rotWithShape="0">
              <a:prstClr val="black">
                <a:alpha val="20000"/>
              </a:prstClr>
            </a:outerShdw>
          </a:effectLst>
        </c:spPr>
      </c:pivotFmt>
      <c:pivotFmt>
        <c:idx val="10"/>
        <c:spPr>
          <a:solidFill>
            <a:schemeClr val="accent4"/>
          </a:solidFill>
          <a:ln w="19050">
            <a:solidFill>
              <a:schemeClr val="lt1"/>
            </a:solidFill>
          </a:ln>
          <a:effectLst>
            <a:outerShdw blurRad="254000" sx="102000" sy="102000" algn="ctr" rotWithShape="0">
              <a:prstClr val="black">
                <a:alpha val="20000"/>
              </a:prstClr>
            </a:outerShdw>
          </a:effectLst>
        </c:spPr>
      </c:pivotFmt>
      <c:pivotFmt>
        <c:idx val="11"/>
        <c:spPr>
          <a:solidFill>
            <a:schemeClr val="accent4"/>
          </a:solidFill>
          <a:ln w="19050">
            <a:solidFill>
              <a:schemeClr val="lt1"/>
            </a:solidFill>
          </a:ln>
          <a:effectLst>
            <a:outerShdw blurRad="254000" sx="102000" sy="102000" algn="ctr" rotWithShape="0">
              <a:prstClr val="black">
                <a:alpha val="20000"/>
              </a:prstClr>
            </a:outerShdw>
          </a:effectLst>
        </c:spPr>
      </c:pivotFmt>
      <c:pivotFmt>
        <c:idx val="12"/>
        <c:spPr>
          <a:solidFill>
            <a:schemeClr val="accent4"/>
          </a:solidFill>
          <a:ln w="19050">
            <a:solidFill>
              <a:schemeClr val="lt1"/>
            </a:solidFill>
          </a:ln>
          <a:effectLst>
            <a:outerShdw blurRad="254000" sx="102000" sy="102000" algn="ctr" rotWithShape="0">
              <a:prstClr val="black">
                <a:alpha val="20000"/>
              </a:prstClr>
            </a:outerShdw>
          </a:effectLst>
        </c:spPr>
      </c:pivotFmt>
    </c:pivotFmts>
    <c:plotArea>
      <c:layout/>
      <c:doughnutChart>
        <c:varyColors val="1"/>
        <c:ser>
          <c:idx val="0"/>
          <c:order val="0"/>
          <c:tx>
            <c:strRef>
              <c:f>PopularCategories!$B$3</c:f>
              <c:strCache>
                <c:ptCount val="1"/>
                <c:pt idx="0">
                  <c:v>Total</c:v>
                </c:pt>
              </c:strCache>
            </c:strRef>
          </c:tx>
          <c:dPt>
            <c:idx val="0"/>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1-A968-48C0-843A-1BD5B823AAA8}"/>
              </c:ext>
            </c:extLst>
          </c:dPt>
          <c:dPt>
            <c:idx val="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3-A968-48C0-843A-1BD5B823AAA8}"/>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A968-48C0-843A-1BD5B823AAA8}"/>
              </c:ext>
            </c:extLst>
          </c:dPt>
          <c:dPt>
            <c:idx val="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07-A968-48C0-843A-1BD5B823AAA8}"/>
              </c:ext>
            </c:extLst>
          </c:dPt>
          <c:dPt>
            <c:idx val="4"/>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09-A968-48C0-843A-1BD5B823AAA8}"/>
              </c:ext>
            </c:extLst>
          </c:dPt>
          <c:dLbls>
            <c:dLbl>
              <c:idx val="0"/>
              <c:layout>
                <c:manualLayout>
                  <c:x val="6.8960321936723121E-2"/>
                  <c:y val="-5.9772641472971344E-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968-48C0-843A-1BD5B823AAA8}"/>
                </c:ext>
              </c:extLst>
            </c:dLbl>
            <c:dLbl>
              <c:idx val="1"/>
              <c:layout>
                <c:manualLayout>
                  <c:x val="6.6341575534062738E-2"/>
                  <c:y val="2.8980674653561848E-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968-48C0-843A-1BD5B823AAA8}"/>
                </c:ext>
              </c:extLst>
            </c:dLbl>
            <c:dLbl>
              <c:idx val="2"/>
              <c:layout>
                <c:manualLayout>
                  <c:x val="-7.0706152871830033E-2"/>
                  <c:y val="8.6942023960685677E-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968-48C0-843A-1BD5B823AAA8}"/>
                </c:ext>
              </c:extLst>
            </c:dLbl>
            <c:dLbl>
              <c:idx val="3"/>
              <c:layout>
                <c:manualLayout>
                  <c:x val="-7.5070730209597342E-2"/>
                  <c:y val="5.9772641472971316E-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A968-48C0-843A-1BD5B823AAA8}"/>
                </c:ext>
              </c:extLst>
            </c:dLbl>
            <c:dLbl>
              <c:idx val="4"/>
              <c:layout>
                <c:manualLayout>
                  <c:x val="-5.761242085852817E-2"/>
                  <c:y val="-7.7885563131447497E-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A968-48C0-843A-1BD5B823AAA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1"/>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PopularCategories!$A$4:$A$9</c:f>
              <c:strCache>
                <c:ptCount val="5"/>
                <c:pt idx="0">
                  <c:v>Animals</c:v>
                </c:pt>
                <c:pt idx="1">
                  <c:v>science</c:v>
                </c:pt>
                <c:pt idx="2">
                  <c:v>healthy eating</c:v>
                </c:pt>
                <c:pt idx="3">
                  <c:v>technology</c:v>
                </c:pt>
                <c:pt idx="4">
                  <c:v>food</c:v>
                </c:pt>
              </c:strCache>
            </c:strRef>
          </c:cat>
          <c:val>
            <c:numRef>
              <c:f>PopularCategories!$B$4:$B$9</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A968-48C0-843A-1BD5B823AAA8}"/>
            </c:ext>
          </c:extLst>
        </c:ser>
        <c:dLbls>
          <c:showLegendKey val="0"/>
          <c:showVal val="0"/>
          <c:showCatName val="0"/>
          <c:showSerName val="0"/>
          <c:showPercent val="1"/>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[Social_Buzz_Data_Cleaned.xlsx]Unique_categories!PivotTable1</c:name>
    <c:fmtId val="9"/>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600" dirty="0"/>
              <a:t>Count of Unique Categories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7A34AE"/>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7A34AE"/>
          </a:solidFill>
          <a:ln>
            <a:noFill/>
          </a:ln>
          <a:effectLst/>
        </c:spPr>
      </c:pivotFmt>
      <c:pivotFmt>
        <c:idx val="2"/>
        <c:spPr>
          <a:solidFill>
            <a:srgbClr val="7A34AE"/>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7A34AE"/>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Unique_categories!$B$3</c:f>
              <c:strCache>
                <c:ptCount val="1"/>
                <c:pt idx="0">
                  <c:v>Total</c:v>
                </c:pt>
              </c:strCache>
            </c:strRef>
          </c:tx>
          <c:spPr>
            <a:solidFill>
              <a:srgbClr val="A100FF"/>
            </a:solidFill>
            <a:ln>
              <a:noFill/>
            </a:ln>
            <a:effectLst/>
          </c:spPr>
          <c:invertIfNegative val="0"/>
          <c:cat>
            <c:strRef>
              <c:f>Unique_categories!$A$4:$A$20</c:f>
              <c:strCache>
                <c:ptCount val="16"/>
                <c:pt idx="0">
                  <c:v>Animals</c:v>
                </c:pt>
                <c:pt idx="1">
                  <c:v>cooking</c:v>
                </c:pt>
                <c:pt idx="2">
                  <c:v>culture</c:v>
                </c:pt>
                <c:pt idx="3">
                  <c:v>dogs</c:v>
                </c:pt>
                <c:pt idx="4">
                  <c:v>education</c:v>
                </c:pt>
                <c:pt idx="5">
                  <c:v>fitness</c:v>
                </c:pt>
                <c:pt idx="6">
                  <c:v>food</c:v>
                </c:pt>
                <c:pt idx="7">
                  <c:v>healthy eating</c:v>
                </c:pt>
                <c:pt idx="8">
                  <c:v>public speaking</c:v>
                </c:pt>
                <c:pt idx="9">
                  <c:v>science</c:v>
                </c:pt>
                <c:pt idx="10">
                  <c:v>soccer</c:v>
                </c:pt>
                <c:pt idx="11">
                  <c:v>Studying</c:v>
                </c:pt>
                <c:pt idx="12">
                  <c:v>technology</c:v>
                </c:pt>
                <c:pt idx="13">
                  <c:v>tennis</c:v>
                </c:pt>
                <c:pt idx="14">
                  <c:v>travel</c:v>
                </c:pt>
                <c:pt idx="15">
                  <c:v>veganism</c:v>
                </c:pt>
              </c:strCache>
            </c:strRef>
          </c:cat>
          <c:val>
            <c:numRef>
              <c:f>Unique_categories!$B$4:$B$20</c:f>
              <c:numCache>
                <c:formatCode>General</c:formatCode>
                <c:ptCount val="16"/>
                <c:pt idx="0">
                  <c:v>1897</c:v>
                </c:pt>
                <c:pt idx="1">
                  <c:v>1664</c:v>
                </c:pt>
                <c:pt idx="2">
                  <c:v>1676</c:v>
                </c:pt>
                <c:pt idx="3">
                  <c:v>1338</c:v>
                </c:pt>
                <c:pt idx="4">
                  <c:v>1433</c:v>
                </c:pt>
                <c:pt idx="5">
                  <c:v>1395</c:v>
                </c:pt>
                <c:pt idx="6">
                  <c:v>1699</c:v>
                </c:pt>
                <c:pt idx="7">
                  <c:v>1717</c:v>
                </c:pt>
                <c:pt idx="8">
                  <c:v>1217</c:v>
                </c:pt>
                <c:pt idx="9">
                  <c:v>1796</c:v>
                </c:pt>
                <c:pt idx="10">
                  <c:v>1457</c:v>
                </c:pt>
                <c:pt idx="11">
                  <c:v>1363</c:v>
                </c:pt>
                <c:pt idx="12">
                  <c:v>1698</c:v>
                </c:pt>
                <c:pt idx="13">
                  <c:v>1328</c:v>
                </c:pt>
                <c:pt idx="14">
                  <c:v>1647</c:v>
                </c:pt>
                <c:pt idx="15">
                  <c:v>1248</c:v>
                </c:pt>
              </c:numCache>
            </c:numRef>
          </c:val>
          <c:extLst>
            <c:ext xmlns:c16="http://schemas.microsoft.com/office/drawing/2014/chart" uri="{C3380CC4-5D6E-409C-BE32-E72D297353CC}">
              <c16:uniqueId val="{00000000-2D97-4F11-8F90-078E8803DA3A}"/>
            </c:ext>
          </c:extLst>
        </c:ser>
        <c:dLbls>
          <c:showLegendKey val="0"/>
          <c:showVal val="0"/>
          <c:showCatName val="0"/>
          <c:showSerName val="0"/>
          <c:showPercent val="0"/>
          <c:showBubbleSize val="0"/>
        </c:dLbls>
        <c:gapWidth val="219"/>
        <c:overlap val="-27"/>
        <c:axId val="24766240"/>
        <c:axId val="24759520"/>
      </c:barChart>
      <c:catAx>
        <c:axId val="24766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4759520"/>
        <c:crosses val="autoZero"/>
        <c:auto val="1"/>
        <c:lblAlgn val="ctr"/>
        <c:lblOffset val="100"/>
        <c:noMultiLvlLbl val="0"/>
      </c:catAx>
      <c:valAx>
        <c:axId val="24759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766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GB" dirty="0"/>
              <a:t>Introduce yourself and briefly explain the context of the project.</a:t>
            </a:r>
          </a:p>
          <a:p>
            <a:pPr lvl="0"/>
            <a:endParaRPr lang="en-GB" dirty="0"/>
          </a:p>
          <a:p>
            <a:pPr lvl="0"/>
            <a:r>
              <a:rPr lang="en-GB" dirty="0"/>
              <a:t>"Hi, I’m Camilla Bakelmun, a Data Analyst at Accenture and today I’m presenting an analysis we conducted for Social Buzz to help them understand the popularity of their content categories."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GB" dirty="0"/>
              <a:t>"Here, we see a breakdown of all 16 unique categories and their total reactions. The data shows a diverse range of content types, with some categories like 'Animals' and 'Science' seeing significant engagement, while others have fewer reactions, such as public speaking. This provides insight into which categories are most relevant to Social Buzz's users and where there may be opportunities to grow engagement."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buFont typeface="Arial" panose="020B0604020202020204" pitchFamily="34" charset="0"/>
              <a:buChar char="•"/>
            </a:pPr>
            <a:r>
              <a:rPr lang="en-GB" dirty="0"/>
              <a:t>"Key Insights: Our analysis reveals some interesting trends. 'Animals' stands out as the most popular category, reflecting a strong user preference for content related to the natural world. Both 'Science' and 'Healthy Eating' follow closely, showing that users are increasingly engaged with educational and wellness topics. These insights suggest that Social Buzz users are gravitating toward content that promotes learning, health, and nature.</a:t>
            </a:r>
          </a:p>
          <a:p>
            <a:r>
              <a:rPr lang="en-GB" dirty="0"/>
              <a:t>Next Steps: While this analysis offers valuable insights into the most popular content categories, it is just the beginning. A deeper analysis on a larger scale, examining trends over time and across different demographics, would provide even more actionable insights for Social Buzz. Accenture can help support this further exploration to uncover evolving trends and preferences, allowing Social Buzz to better understand and engage their growing audience."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"Today, we’ll cover the project recap, the problem at hand, the analysis we conducted, the insights we uncovered, and the next steps for Social Buzz."</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GB" dirty="0"/>
              <a:t>"Social Buzz, a fast-growing tech unicorn, is looking to </a:t>
            </a:r>
            <a:r>
              <a:rPr lang="en-GB" dirty="0" err="1"/>
              <a:t>analyze</a:t>
            </a:r>
            <a:r>
              <a:rPr lang="en-GB" dirty="0"/>
              <a:t> its content categories to better manage its scaling process. Our main task was to help identify the top 5 most popular content categories to guide their strategy moving forward."</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GB" dirty="0"/>
              <a:t>"With over 100,000 posts per day and millions of pieces of content per year, Social Buzz faces the challenge of how to effectively engage with its growing user base and prioritize content categories for maximum impact."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GB" dirty="0"/>
              <a:t>"I worked alongside Andrew Fleming, our Chief Technical Architect, and Marcus </a:t>
            </a:r>
            <a:r>
              <a:rPr lang="en-GB" dirty="0" err="1"/>
              <a:t>Rompton</a:t>
            </a:r>
            <a:r>
              <a:rPr lang="en-GB" dirty="0"/>
              <a:t>, our Senior Principal, to complete this analysis."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GB" dirty="0"/>
              <a:t>"First, we asked the key questions to define the problem, then cleaned and merged the relevant data. We conducted our analysis, created visualizations to present our findings, and finally shared the insights to help Social Buzz improve their content strategy."</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GB" dirty="0"/>
              <a:t>"Our analysis revealed that 'Animals' was the most popular content category, with a significant amount of engagement. Science and Healthy Eating were also strong performers, showing that people are particularly interested in nature and wellness-related content."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GB" dirty="0"/>
              <a:t>"This bar chart shows the top 5 most popular content categories by the total number of reactions. As you can see, 'Animals' leads with 74,965 reactions, followed by 'Science' with 71,168, and 'Healthy Eating' with 69,339. The chart clearly highlights the strong engagement with nature, education, and wellness-related content."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21259-30B5-26F6-F159-7142299494B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37D766-F451-5685-3A97-25A2AB8BC6C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5630034C-0A39-5063-5860-14333EDDCCD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a:extLst>
              <a:ext uri="{FF2B5EF4-FFF2-40B4-BE49-F238E27FC236}">
                <a16:creationId xmlns:a16="http://schemas.microsoft.com/office/drawing/2014/main" id="{AE9187D4-9A74-21AA-25B5-B19AD6879CD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a:extLst>
              <a:ext uri="{FF2B5EF4-FFF2-40B4-BE49-F238E27FC236}">
                <a16:creationId xmlns:a16="http://schemas.microsoft.com/office/drawing/2014/main" id="{889A08F9-8982-33E9-697B-30758616F75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GB" dirty="0"/>
              <a:t>"This pie chart breaks down the percentage share of reactions across the top 5 categories. 'Animals' takes the largest share, with approximately 21% of all reactions, followed by 'Science' at 20%, and 'Healthy Eating' at 20%. This visual representation gives a clear view of how content is distributed in terms of user engagement."</a:t>
            </a:r>
            <a:endParaRPr lang="en-US" dirty="0"/>
          </a:p>
        </p:txBody>
      </p:sp>
      <p:sp>
        <p:nvSpPr>
          <p:cNvPr id="6" name="Footer Placeholder 5">
            <a:extLst>
              <a:ext uri="{FF2B5EF4-FFF2-40B4-BE49-F238E27FC236}">
                <a16:creationId xmlns:a16="http://schemas.microsoft.com/office/drawing/2014/main" id="{DCC61F69-D8AE-364E-EA83-39F4596A4B2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a:extLst>
              <a:ext uri="{FF2B5EF4-FFF2-40B4-BE49-F238E27FC236}">
                <a16:creationId xmlns:a16="http://schemas.microsoft.com/office/drawing/2014/main" id="{23D0BD07-0895-EAA2-A682-D7CF110B28B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2480134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e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GB"/>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16409" y="2336893"/>
            <a:ext cx="5482998" cy="4158254"/>
          </a:xfrm>
          <a:prstGeom prst="rect">
            <a:avLst/>
          </a:prstGeom>
        </p:spPr>
        <p:txBody>
          <a:bodyPr lIns="0" tIns="0" rIns="0" bIns="0" rtlCol="0" anchor="t">
            <a:spAutoFit/>
          </a:bodyPr>
          <a:lstStyle/>
          <a:p>
            <a:pPr algn="ctr">
              <a:lnSpc>
                <a:spcPts val="11059"/>
              </a:lnSpc>
            </a:pPr>
            <a:r>
              <a:rPr lang="en-GB" sz="7200" dirty="0">
                <a:solidFill>
                  <a:schemeClr val="bg1"/>
                </a:solidFill>
              </a:rPr>
              <a:t>Unlocking Insights for </a:t>
            </a:r>
            <a:r>
              <a:rPr lang="en-GB" sz="7200" b="1" dirty="0">
                <a:solidFill>
                  <a:schemeClr val="bg1"/>
                </a:solidFill>
              </a:rPr>
              <a:t>Social Buzz</a:t>
            </a:r>
            <a:endParaRPr lang="en-US" sz="7200" b="1" spc="-105" dirty="0">
              <a:solidFill>
                <a:schemeClr val="bg1"/>
              </a:solidFill>
              <a:latin typeface="+mj-lt"/>
            </a:endParaRPr>
          </a:p>
        </p:txBody>
      </p:sp>
      <p:sp>
        <p:nvSpPr>
          <p:cNvPr id="25" name="TextBox 24">
            <a:extLst>
              <a:ext uri="{FF2B5EF4-FFF2-40B4-BE49-F238E27FC236}">
                <a16:creationId xmlns:a16="http://schemas.microsoft.com/office/drawing/2014/main" id="{A340A5FD-F01C-D137-511E-0883E98D7929}"/>
              </a:ext>
            </a:extLst>
          </p:cNvPr>
          <p:cNvSpPr txBox="1"/>
          <p:nvPr/>
        </p:nvSpPr>
        <p:spPr>
          <a:xfrm>
            <a:off x="530559" y="246450"/>
            <a:ext cx="8677324" cy="923330"/>
          </a:xfrm>
          <a:prstGeom prst="rect">
            <a:avLst/>
          </a:prstGeom>
          <a:noFill/>
        </p:spPr>
        <p:txBody>
          <a:bodyPr wrap="square" rtlCol="0">
            <a:spAutoFit/>
          </a:bodyPr>
          <a:lstStyle/>
          <a:p>
            <a:r>
              <a:rPr lang="en-GB" sz="5400" dirty="0">
                <a:solidFill>
                  <a:schemeClr val="bg1"/>
                </a:solidFill>
              </a:rPr>
              <a:t>Driving Engagement with Data</a:t>
            </a:r>
          </a:p>
        </p:txBody>
      </p:sp>
    </p:spTree>
  </p:cSld>
  <p:clrMapOvr>
    <a:masterClrMapping/>
  </p:clrMapOvr>
  <mc:AlternateContent xmlns:mc="http://schemas.openxmlformats.org/markup-compatibility/2006" xmlns:p14="http://schemas.microsoft.com/office/powerpoint/2010/main">
    <mc:Choice Requires="p14">
      <p:transition spd="slow" p14:dur="2000" advTm="16126"/>
    </mc:Choice>
    <mc:Fallback xmlns="">
      <p:transition spd="slow" advTm="161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GB"/>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59D6743A-9758-621B-30AF-8C5976A93907}"/>
              </a:ext>
            </a:extLst>
          </p:cNvPr>
          <p:cNvGraphicFramePr>
            <a:graphicFrameLocks/>
          </p:cNvGraphicFramePr>
          <p:nvPr>
            <p:extLst>
              <p:ext uri="{D42A27DB-BD31-4B8C-83A1-F6EECF244321}">
                <p14:modId xmlns:p14="http://schemas.microsoft.com/office/powerpoint/2010/main" val="3868795906"/>
              </p:ext>
            </p:extLst>
          </p:nvPr>
        </p:nvGraphicFramePr>
        <p:xfrm>
          <a:off x="2869535" y="1498355"/>
          <a:ext cx="14795845" cy="726980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mc:AlternateContent xmlns:mc="http://schemas.openxmlformats.org/markup-compatibility/2006" xmlns:p14="http://schemas.microsoft.com/office/powerpoint/2010/main">
    <mc:Choice Requires="p14">
      <p:transition spd="slow" p14:dur="2000" advTm="33747"/>
    </mc:Choice>
    <mc:Fallback xmlns="">
      <p:transition spd="slow" advTm="3374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mj-lt"/>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410EBC6F-5BBB-D99B-CD9F-E1E487F725DB}"/>
              </a:ext>
            </a:extLst>
          </p:cNvPr>
          <p:cNvSpPr txBox="1"/>
          <p:nvPr/>
        </p:nvSpPr>
        <p:spPr>
          <a:xfrm>
            <a:off x="10820295" y="148671"/>
            <a:ext cx="6629400" cy="10341293"/>
          </a:xfrm>
          <a:prstGeom prst="rect">
            <a:avLst/>
          </a:prstGeom>
          <a:noFill/>
        </p:spPr>
        <p:txBody>
          <a:bodyPr wrap="square" rtlCol="0">
            <a:spAutoFit/>
          </a:bodyPr>
          <a:lstStyle/>
          <a:p>
            <a:r>
              <a:rPr lang="en-GB" sz="3600" b="1" dirty="0">
                <a:solidFill>
                  <a:srgbClr val="A100FF"/>
                </a:solidFill>
              </a:rPr>
              <a:t>Key Insights:</a:t>
            </a:r>
            <a:r>
              <a:rPr lang="en-GB" sz="3600" dirty="0">
                <a:solidFill>
                  <a:srgbClr val="A100FF"/>
                </a:solidFill>
              </a:rPr>
              <a:t> </a:t>
            </a:r>
            <a:r>
              <a:rPr lang="en-GB" sz="3600" dirty="0"/>
              <a:t>The analysis reveals that </a:t>
            </a:r>
            <a:r>
              <a:rPr lang="en-GB" sz="3600" b="1" dirty="0">
                <a:solidFill>
                  <a:srgbClr val="A100FF"/>
                </a:solidFill>
              </a:rPr>
              <a:t>Animals</a:t>
            </a:r>
            <a:r>
              <a:rPr lang="en-GB" sz="3600" dirty="0"/>
              <a:t> is the most popular category, reflecting strong user engagement with nature-related content. </a:t>
            </a:r>
            <a:r>
              <a:rPr lang="en-GB" sz="3600" b="1" dirty="0">
                <a:solidFill>
                  <a:srgbClr val="A100FF"/>
                </a:solidFill>
              </a:rPr>
              <a:t>Science</a:t>
            </a:r>
            <a:r>
              <a:rPr lang="en-GB" sz="3600" dirty="0"/>
              <a:t> and </a:t>
            </a:r>
            <a:r>
              <a:rPr lang="en-GB" sz="3600" b="1" dirty="0">
                <a:solidFill>
                  <a:srgbClr val="A100FF"/>
                </a:solidFill>
              </a:rPr>
              <a:t>Healthy</a:t>
            </a:r>
            <a:r>
              <a:rPr lang="en-GB" sz="3600" b="1" dirty="0"/>
              <a:t> </a:t>
            </a:r>
            <a:r>
              <a:rPr lang="en-GB" sz="3600" b="1" dirty="0">
                <a:solidFill>
                  <a:srgbClr val="A100FF"/>
                </a:solidFill>
              </a:rPr>
              <a:t>Eating</a:t>
            </a:r>
            <a:r>
              <a:rPr lang="en-GB" sz="3600" dirty="0"/>
              <a:t> also show significant interest, indicating a trend towards educational and wellness topics.</a:t>
            </a:r>
          </a:p>
          <a:p>
            <a:endParaRPr lang="en-GB" sz="3600" dirty="0"/>
          </a:p>
          <a:p>
            <a:r>
              <a:rPr lang="en-GB" sz="3600" b="1" dirty="0">
                <a:solidFill>
                  <a:srgbClr val="A100FF"/>
                </a:solidFill>
              </a:rPr>
              <a:t>Next Steps:</a:t>
            </a:r>
            <a:r>
              <a:rPr lang="en-GB" sz="3600" dirty="0">
                <a:solidFill>
                  <a:srgbClr val="A100FF"/>
                </a:solidFill>
              </a:rPr>
              <a:t> </a:t>
            </a:r>
            <a:r>
              <a:rPr lang="en-GB" sz="3600" dirty="0"/>
              <a:t>While this initial analysis provides valuable insights, a deeper analysis on a larger scale would help identify evolving trends and user preferences. Accenture can support further exploration to uncover additional actionable insights.</a:t>
            </a:r>
          </a:p>
          <a:p>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advTm="62881"/>
    </mc:Choice>
    <mc:Fallback xmlns="">
      <p:transition spd="slow" advTm="6288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latin typeface="+mj-lt"/>
              </a:rPr>
              <a:t>ANY QUESTIONS</a:t>
            </a:r>
            <a:r>
              <a:rPr lang="en-US" sz="2600" spc="-26" dirty="0">
                <a:solidFill>
                  <a:srgbClr val="FFFFFF"/>
                </a:solidFill>
                <a:latin typeface="Graphik Regular" panose="020B0503030202060203" pitchFamily="34" charset="0"/>
              </a:rPr>
              <a:t>?</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GB"/>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8990"/>
    </mc:Choice>
    <mc:Fallback xmlns="">
      <p:transition spd="slow" advTm="899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11278" y="3342006"/>
            <a:ext cx="8673443" cy="5567691"/>
            <a:chOff x="0" y="0"/>
            <a:chExt cx="11564591" cy="7423586"/>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Today's agenda</a:t>
              </a:r>
            </a:p>
          </p:txBody>
        </p:sp>
        <p:sp>
          <p:nvSpPr>
            <p:cNvPr id="4" name="TextBox 4"/>
            <p:cNvSpPr txBox="1"/>
            <p:nvPr/>
          </p:nvSpPr>
          <p:spPr>
            <a:xfrm>
              <a:off x="0" y="2298166"/>
              <a:ext cx="11564591" cy="5125420"/>
            </a:xfrm>
            <a:prstGeom prst="rect">
              <a:avLst/>
            </a:prstGeom>
          </p:spPr>
          <p:txBody>
            <a:bodyPr lIns="0" tIns="0" rIns="0" bIns="0" rtlCol="0" anchor="t">
              <a:spAutoFit/>
            </a:bodyPr>
            <a:lstStyle/>
            <a:p>
              <a:pPr>
                <a:lnSpc>
                  <a:spcPts val="2660"/>
                </a:lnSpc>
              </a:pPr>
              <a:r>
                <a:rPr lang="en-US" sz="3600" spc="-19" dirty="0">
                  <a:solidFill>
                    <a:srgbClr val="000000"/>
                  </a:solidFill>
                </a:rPr>
                <a:t>Project recap</a:t>
              </a:r>
            </a:p>
            <a:p>
              <a:pPr>
                <a:lnSpc>
                  <a:spcPts val="2660"/>
                </a:lnSpc>
              </a:pPr>
              <a:endParaRPr lang="en-US" sz="3600" spc="-19" dirty="0">
                <a:solidFill>
                  <a:srgbClr val="000000"/>
                </a:solidFill>
              </a:endParaRPr>
            </a:p>
            <a:p>
              <a:pPr>
                <a:lnSpc>
                  <a:spcPts val="2660"/>
                </a:lnSpc>
              </a:pPr>
              <a:r>
                <a:rPr lang="en-US" sz="3600" spc="-19" dirty="0">
                  <a:solidFill>
                    <a:srgbClr val="000000"/>
                  </a:solidFill>
                </a:rPr>
                <a:t>Problem</a:t>
              </a:r>
            </a:p>
            <a:p>
              <a:pPr>
                <a:lnSpc>
                  <a:spcPts val="2660"/>
                </a:lnSpc>
              </a:pPr>
              <a:endParaRPr lang="en-US" sz="3600" spc="-19" dirty="0">
                <a:solidFill>
                  <a:srgbClr val="000000"/>
                </a:solidFill>
              </a:endParaRPr>
            </a:p>
            <a:p>
              <a:pPr>
                <a:lnSpc>
                  <a:spcPts val="2660"/>
                </a:lnSpc>
              </a:pPr>
              <a:r>
                <a:rPr lang="en-US" sz="3600" spc="-19" dirty="0">
                  <a:solidFill>
                    <a:srgbClr val="000000"/>
                  </a:solidFill>
                </a:rPr>
                <a:t>The Analytics team</a:t>
              </a:r>
            </a:p>
            <a:p>
              <a:pPr>
                <a:lnSpc>
                  <a:spcPts val="2660"/>
                </a:lnSpc>
              </a:pPr>
              <a:endParaRPr lang="en-US" sz="3600" spc="-19" dirty="0">
                <a:solidFill>
                  <a:srgbClr val="000000"/>
                </a:solidFill>
              </a:endParaRPr>
            </a:p>
            <a:p>
              <a:pPr>
                <a:lnSpc>
                  <a:spcPts val="2660"/>
                </a:lnSpc>
              </a:pPr>
              <a:r>
                <a:rPr lang="en-US" sz="3600" spc="-19" dirty="0">
                  <a:solidFill>
                    <a:srgbClr val="000000"/>
                  </a:solidFill>
                </a:rPr>
                <a:t>Process</a:t>
              </a:r>
            </a:p>
            <a:p>
              <a:pPr>
                <a:lnSpc>
                  <a:spcPts val="2660"/>
                </a:lnSpc>
              </a:pPr>
              <a:endParaRPr lang="en-US" sz="3600" spc="-19" dirty="0">
                <a:solidFill>
                  <a:srgbClr val="000000"/>
                </a:solidFill>
              </a:endParaRPr>
            </a:p>
            <a:p>
              <a:pPr>
                <a:lnSpc>
                  <a:spcPts val="2660"/>
                </a:lnSpc>
              </a:pPr>
              <a:r>
                <a:rPr lang="en-US" sz="3600" spc="-19" dirty="0">
                  <a:solidFill>
                    <a:srgbClr val="000000"/>
                  </a:solidFill>
                </a:rPr>
                <a:t>Insights</a:t>
              </a:r>
            </a:p>
            <a:p>
              <a:pPr>
                <a:lnSpc>
                  <a:spcPts val="2660"/>
                </a:lnSpc>
              </a:pPr>
              <a:endParaRPr lang="en-US" sz="3600" spc="-19" dirty="0">
                <a:solidFill>
                  <a:srgbClr val="000000"/>
                </a:solidFill>
              </a:endParaRPr>
            </a:p>
            <a:p>
              <a:pPr>
                <a:lnSpc>
                  <a:spcPts val="2660"/>
                </a:lnSpc>
              </a:pPr>
              <a:r>
                <a:rPr lang="en-US" sz="3600" spc="-19" dirty="0">
                  <a:solidFill>
                    <a:srgbClr val="000000"/>
                  </a:solidFill>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Tm="19384"/>
    </mc:Choice>
    <mc:Fallback xmlns="">
      <p:transition spd="slow" advTm="1938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664704" cy="7263526"/>
          </a:xfrm>
          <a:prstGeom prst="rect">
            <a:avLst/>
          </a:prstGeom>
          <a:solidFill>
            <a:schemeClr val="bg1"/>
          </a:solidFill>
        </p:spPr>
        <p:txBody>
          <a:bodyPr/>
          <a:lstStyle/>
          <a:p>
            <a:endParaRPr lang="en-GB"/>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246592" y="1937469"/>
            <a:ext cx="7343786" cy="735944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rPr>
              <a:t>Project Recap</a:t>
            </a:r>
          </a:p>
        </p:txBody>
      </p:sp>
      <p:sp>
        <p:nvSpPr>
          <p:cNvPr id="34" name="TextBox 33">
            <a:extLst>
              <a:ext uri="{FF2B5EF4-FFF2-40B4-BE49-F238E27FC236}">
                <a16:creationId xmlns:a16="http://schemas.microsoft.com/office/drawing/2014/main" id="{684E61B8-6F85-9981-E84A-3F2523BE43D4}"/>
              </a:ext>
            </a:extLst>
          </p:cNvPr>
          <p:cNvSpPr txBox="1"/>
          <p:nvPr/>
        </p:nvSpPr>
        <p:spPr>
          <a:xfrm>
            <a:off x="8763000" y="2005584"/>
            <a:ext cx="7086600" cy="7294305"/>
          </a:xfrm>
          <a:prstGeom prst="rect">
            <a:avLst/>
          </a:prstGeom>
          <a:noFill/>
        </p:spPr>
        <p:txBody>
          <a:bodyPr wrap="square" rtlCol="0">
            <a:spAutoFit/>
          </a:bodyPr>
          <a:lstStyle/>
          <a:p>
            <a:r>
              <a:rPr lang="en-GB" sz="3600" b="1" dirty="0">
                <a:solidFill>
                  <a:srgbClr val="A100FF"/>
                </a:solidFill>
              </a:rPr>
              <a:t>Social Buzz </a:t>
            </a:r>
            <a:r>
              <a:rPr lang="en-GB" sz="3600" dirty="0"/>
              <a:t>is a rapidly growing tech unicorn facing the challenges of scaling globally. To support their growth, </a:t>
            </a:r>
            <a:r>
              <a:rPr lang="en-GB" sz="3600" b="1" dirty="0">
                <a:solidFill>
                  <a:srgbClr val="A100FF"/>
                </a:solidFill>
              </a:rPr>
              <a:t>Accenture</a:t>
            </a:r>
            <a:r>
              <a:rPr lang="en-GB" sz="3600" dirty="0"/>
              <a:t> is conducting a 3-month proof of concept focusing on:</a:t>
            </a:r>
          </a:p>
          <a:p>
            <a:endParaRPr lang="en-GB" sz="3600" dirty="0"/>
          </a:p>
          <a:p>
            <a:pPr>
              <a:buFont typeface="Arial" panose="020B0604020202020204" pitchFamily="34" charset="0"/>
              <a:buChar char="•"/>
            </a:pPr>
            <a:r>
              <a:rPr lang="en-GB" sz="3600" dirty="0"/>
              <a:t>Auditing Social Buzz’s big data practices.</a:t>
            </a:r>
          </a:p>
          <a:p>
            <a:pPr>
              <a:buFont typeface="Arial" panose="020B0604020202020204" pitchFamily="34" charset="0"/>
              <a:buChar char="•"/>
            </a:pPr>
            <a:r>
              <a:rPr lang="en-GB" sz="3600" dirty="0"/>
              <a:t>Providing recommendations to ensure a smooth IPO.</a:t>
            </a:r>
          </a:p>
          <a:p>
            <a:pPr>
              <a:buFont typeface="Arial" panose="020B0604020202020204" pitchFamily="34" charset="0"/>
              <a:buChar char="•"/>
            </a:pPr>
            <a:r>
              <a:rPr lang="en-GB" sz="3600" dirty="0"/>
              <a:t>Analysing content to identify the </a:t>
            </a:r>
            <a:r>
              <a:rPr lang="en-GB" sz="3600" b="1" dirty="0">
                <a:solidFill>
                  <a:srgbClr val="A100FF"/>
                </a:solidFill>
              </a:rPr>
              <a:t>top 5 most popular categories</a:t>
            </a:r>
            <a:r>
              <a:rPr lang="en-GB" sz="3600" dirty="0"/>
              <a:t>.</a:t>
            </a:r>
          </a:p>
          <a:p>
            <a:endParaRPr lang="en-GB" sz="3600" dirty="0"/>
          </a:p>
        </p:txBody>
      </p:sp>
    </p:spTree>
  </p:cSld>
  <p:clrMapOvr>
    <a:masterClrMapping/>
  </p:clrMapOvr>
  <mc:AlternateContent xmlns:mc="http://schemas.openxmlformats.org/markup-compatibility/2006" xmlns:p14="http://schemas.microsoft.com/office/powerpoint/2010/main">
    <mc:Choice Requires="p14">
      <p:transition spd="slow" p14:dur="2000" advTm="35092"/>
    </mc:Choice>
    <mc:Fallback xmlns="">
      <p:transition spd="slow" advTm="3509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rPr>
              <a:t>Problem</a:t>
            </a:r>
          </a:p>
        </p:txBody>
      </p:sp>
      <p:sp>
        <p:nvSpPr>
          <p:cNvPr id="22" name="TextBox 21">
            <a:extLst>
              <a:ext uri="{FF2B5EF4-FFF2-40B4-BE49-F238E27FC236}">
                <a16:creationId xmlns:a16="http://schemas.microsoft.com/office/drawing/2014/main" id="{156A1D35-E256-22AB-932B-0858B0C10E0B}"/>
              </a:ext>
            </a:extLst>
          </p:cNvPr>
          <p:cNvSpPr txBox="1"/>
          <p:nvPr/>
        </p:nvSpPr>
        <p:spPr>
          <a:xfrm>
            <a:off x="2204544" y="4621925"/>
            <a:ext cx="6627263" cy="5632311"/>
          </a:xfrm>
          <a:prstGeom prst="rect">
            <a:avLst/>
          </a:prstGeom>
          <a:noFill/>
        </p:spPr>
        <p:txBody>
          <a:bodyPr wrap="square" rtlCol="0">
            <a:spAutoFit/>
          </a:bodyPr>
          <a:lstStyle/>
          <a:p>
            <a:r>
              <a:rPr lang="en-GB" sz="3600" dirty="0">
                <a:solidFill>
                  <a:schemeClr val="bg1"/>
                </a:solidFill>
              </a:rPr>
              <a:t>With over </a:t>
            </a:r>
            <a:r>
              <a:rPr lang="en-GB" sz="3600" b="1" dirty="0">
                <a:solidFill>
                  <a:schemeClr val="bg1"/>
                </a:solidFill>
              </a:rPr>
              <a:t>100,000 posts </a:t>
            </a:r>
            <a:r>
              <a:rPr lang="en-GB" sz="3600" dirty="0">
                <a:solidFill>
                  <a:schemeClr val="bg1"/>
                </a:solidFill>
              </a:rPr>
              <a:t>shared daily—adding up to </a:t>
            </a:r>
            <a:r>
              <a:rPr lang="en-GB" sz="3600" b="1" dirty="0">
                <a:solidFill>
                  <a:schemeClr val="bg1"/>
                </a:solidFill>
              </a:rPr>
              <a:t>36.5 million </a:t>
            </a:r>
            <a:r>
              <a:rPr lang="en-GB" sz="3600" dirty="0">
                <a:solidFill>
                  <a:schemeClr val="bg1"/>
                </a:solidFill>
              </a:rPr>
              <a:t>pieces of content annually</a:t>
            </a:r>
          </a:p>
          <a:p>
            <a:endParaRPr lang="en-GB" sz="3600" dirty="0">
              <a:solidFill>
                <a:schemeClr val="bg1"/>
              </a:solidFill>
            </a:endParaRPr>
          </a:p>
          <a:p>
            <a:r>
              <a:rPr lang="en-GB" sz="3600" i="1" dirty="0">
                <a:solidFill>
                  <a:schemeClr val="bg1"/>
                </a:solidFill>
              </a:rPr>
              <a:t>how can Social Buzz make sense of it all?</a:t>
            </a:r>
          </a:p>
          <a:p>
            <a:br>
              <a:rPr lang="en-GB" sz="3600" dirty="0">
                <a:solidFill>
                  <a:schemeClr val="bg1"/>
                </a:solidFill>
              </a:rPr>
            </a:br>
            <a:r>
              <a:rPr lang="en-GB" sz="3600" dirty="0">
                <a:solidFill>
                  <a:schemeClr val="bg1"/>
                </a:solidFill>
              </a:rPr>
              <a:t>Our goal: pinpoint the top 5 content categories driving popularity and engagement.</a:t>
            </a:r>
          </a:p>
        </p:txBody>
      </p:sp>
    </p:spTree>
  </p:cSld>
  <p:clrMapOvr>
    <a:masterClrMapping/>
  </p:clrMapOvr>
  <mc:AlternateContent xmlns:mc="http://schemas.openxmlformats.org/markup-compatibility/2006" xmlns:p14="http://schemas.microsoft.com/office/powerpoint/2010/main">
    <mc:Choice Requires="p14">
      <p:transition spd="slow" p14:dur="2000" advTm="21038"/>
    </mc:Choice>
    <mc:Fallback xmlns="">
      <p:transition spd="slow" advTm="2103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GB"/>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grpSp>
        <p:nvGrpSpPr>
          <p:cNvPr id="18" name="Group 18"/>
          <p:cNvGrpSpPr>
            <a:grpSpLocks noChangeAspect="1"/>
          </p:cNvGrpSpPr>
          <p:nvPr/>
        </p:nvGrpSpPr>
        <p:grpSpPr>
          <a:xfrm>
            <a:off x="11286606" y="6958963"/>
            <a:ext cx="2202574" cy="2123082"/>
            <a:chOff x="-164701" y="66269"/>
            <a:chExt cx="6587739" cy="6349987"/>
          </a:xfrm>
        </p:grpSpPr>
        <p:sp>
          <p:nvSpPr>
            <p:cNvPr id="19" name="Freeform 19"/>
            <p:cNvSpPr/>
            <p:nvPr/>
          </p:nvSpPr>
          <p:spPr>
            <a:xfrm>
              <a:off x="-164701" y="119141"/>
              <a:ext cx="6542158" cy="6244243"/>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GB"/>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GB"/>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GB"/>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294310" y="1081618"/>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GB"/>
            </a:p>
          </p:txBody>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mj-lt"/>
              </a:rPr>
              <a:t>The Analytics team</a:t>
            </a:r>
          </a:p>
        </p:txBody>
      </p:sp>
      <p:pic>
        <p:nvPicPr>
          <p:cNvPr id="33" name="Picture 32" descr="A person with long hair wearing a green jacket&#10;&#10;Description automatically generated">
            <a:extLst>
              <a:ext uri="{FF2B5EF4-FFF2-40B4-BE49-F238E27FC236}">
                <a16:creationId xmlns:a16="http://schemas.microsoft.com/office/drawing/2014/main" id="{8763C554-4369-907C-4922-760911B1B4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84024" y="7024254"/>
            <a:ext cx="1992497" cy="1992497"/>
          </a:xfrm>
          <a:prstGeom prst="rect">
            <a:avLst/>
          </a:prstGeom>
        </p:spPr>
      </p:pic>
      <p:sp>
        <p:nvSpPr>
          <p:cNvPr id="34" name="TextBox 33">
            <a:extLst>
              <a:ext uri="{FF2B5EF4-FFF2-40B4-BE49-F238E27FC236}">
                <a16:creationId xmlns:a16="http://schemas.microsoft.com/office/drawing/2014/main" id="{B7EB7305-FC25-3788-5012-85F649C5E2EA}"/>
              </a:ext>
            </a:extLst>
          </p:cNvPr>
          <p:cNvSpPr txBox="1"/>
          <p:nvPr/>
        </p:nvSpPr>
        <p:spPr>
          <a:xfrm>
            <a:off x="14105192" y="7454006"/>
            <a:ext cx="3923661" cy="1200329"/>
          </a:xfrm>
          <a:prstGeom prst="rect">
            <a:avLst/>
          </a:prstGeom>
          <a:noFill/>
        </p:spPr>
        <p:txBody>
          <a:bodyPr wrap="square" rtlCol="0">
            <a:spAutoFit/>
          </a:bodyPr>
          <a:lstStyle/>
          <a:p>
            <a:pPr algn="ctr"/>
            <a:r>
              <a:rPr lang="en-GB" sz="3600" dirty="0"/>
              <a:t>Data Analyst </a:t>
            </a:r>
          </a:p>
          <a:p>
            <a:pPr algn="ctr"/>
            <a:r>
              <a:rPr lang="en-GB" sz="3600" b="1" dirty="0"/>
              <a:t>Camilla Bakelmun</a:t>
            </a:r>
          </a:p>
        </p:txBody>
      </p:sp>
      <p:sp>
        <p:nvSpPr>
          <p:cNvPr id="35" name="TextBox 34">
            <a:extLst>
              <a:ext uri="{FF2B5EF4-FFF2-40B4-BE49-F238E27FC236}">
                <a16:creationId xmlns:a16="http://schemas.microsoft.com/office/drawing/2014/main" id="{4AA41D6E-DDF8-CE69-DAFF-40559FDBFAE1}"/>
              </a:ext>
            </a:extLst>
          </p:cNvPr>
          <p:cNvSpPr txBox="1"/>
          <p:nvPr/>
        </p:nvSpPr>
        <p:spPr>
          <a:xfrm>
            <a:off x="13910934" y="1159776"/>
            <a:ext cx="3695061" cy="1754326"/>
          </a:xfrm>
          <a:prstGeom prst="rect">
            <a:avLst/>
          </a:prstGeom>
          <a:noFill/>
        </p:spPr>
        <p:txBody>
          <a:bodyPr wrap="square" rtlCol="0">
            <a:spAutoFit/>
          </a:bodyPr>
          <a:lstStyle/>
          <a:p>
            <a:pPr algn="ctr"/>
            <a:r>
              <a:rPr lang="en-GB" sz="3600" dirty="0"/>
              <a:t>Chief Technical Architect</a:t>
            </a:r>
          </a:p>
          <a:p>
            <a:pPr algn="ctr"/>
            <a:r>
              <a:rPr lang="en-GB" sz="3600" b="1" dirty="0"/>
              <a:t>Andrew Fleming</a:t>
            </a:r>
          </a:p>
        </p:txBody>
      </p:sp>
      <p:sp>
        <p:nvSpPr>
          <p:cNvPr id="36" name="TextBox 35">
            <a:extLst>
              <a:ext uri="{FF2B5EF4-FFF2-40B4-BE49-F238E27FC236}">
                <a16:creationId xmlns:a16="http://schemas.microsoft.com/office/drawing/2014/main" id="{ED7A4D98-15EA-E68F-9C9B-E13FD2308A6A}"/>
              </a:ext>
            </a:extLst>
          </p:cNvPr>
          <p:cNvSpPr txBox="1"/>
          <p:nvPr/>
        </p:nvSpPr>
        <p:spPr>
          <a:xfrm>
            <a:off x="13910934" y="4630164"/>
            <a:ext cx="3985012" cy="1477328"/>
          </a:xfrm>
          <a:prstGeom prst="rect">
            <a:avLst/>
          </a:prstGeom>
          <a:noFill/>
        </p:spPr>
        <p:txBody>
          <a:bodyPr wrap="square" rtlCol="0">
            <a:spAutoFit/>
          </a:bodyPr>
          <a:lstStyle/>
          <a:p>
            <a:pPr algn="ctr"/>
            <a:r>
              <a:rPr lang="en-GB" sz="3600" dirty="0"/>
              <a:t>Senior Principle</a:t>
            </a:r>
          </a:p>
          <a:p>
            <a:pPr algn="ctr"/>
            <a:r>
              <a:rPr lang="en-GB" sz="3600" b="1" dirty="0"/>
              <a:t>Marcus </a:t>
            </a:r>
            <a:r>
              <a:rPr lang="en-GB" sz="3600" b="1" dirty="0" err="1"/>
              <a:t>Rompton</a:t>
            </a:r>
            <a:endParaRPr lang="en-GB" sz="3600" b="1" dirty="0"/>
          </a:p>
          <a:p>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advTm="10997"/>
    </mc:Choice>
    <mc:Fallback xmlns="">
      <p:transition spd="slow" advTm="1099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GB"/>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GB"/>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GB"/>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GB"/>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GB"/>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DE186DE4-04C1-6E38-15C6-9172905C80D7}"/>
              </a:ext>
            </a:extLst>
          </p:cNvPr>
          <p:cNvSpPr txBox="1"/>
          <p:nvPr/>
        </p:nvSpPr>
        <p:spPr>
          <a:xfrm>
            <a:off x="3964947" y="1173063"/>
            <a:ext cx="9348046" cy="646331"/>
          </a:xfrm>
          <a:prstGeom prst="rect">
            <a:avLst/>
          </a:prstGeom>
          <a:noFill/>
        </p:spPr>
        <p:txBody>
          <a:bodyPr wrap="square" rtlCol="0">
            <a:spAutoFit/>
          </a:bodyPr>
          <a:lstStyle/>
          <a:p>
            <a:r>
              <a:rPr lang="en-GB" sz="3600" b="1" dirty="0">
                <a:solidFill>
                  <a:schemeClr val="bg1"/>
                </a:solidFill>
              </a:rPr>
              <a:t>Data Understanding</a:t>
            </a:r>
            <a:endParaRPr lang="en-GB" sz="3600" dirty="0">
              <a:solidFill>
                <a:schemeClr val="bg1"/>
              </a:solidFill>
            </a:endParaRPr>
          </a:p>
        </p:txBody>
      </p:sp>
      <p:sp>
        <p:nvSpPr>
          <p:cNvPr id="40" name="TextBox 39">
            <a:extLst>
              <a:ext uri="{FF2B5EF4-FFF2-40B4-BE49-F238E27FC236}">
                <a16:creationId xmlns:a16="http://schemas.microsoft.com/office/drawing/2014/main" id="{177296B1-59B4-EA70-0239-0FE2F0A82996}"/>
              </a:ext>
            </a:extLst>
          </p:cNvPr>
          <p:cNvSpPr txBox="1"/>
          <p:nvPr/>
        </p:nvSpPr>
        <p:spPr>
          <a:xfrm>
            <a:off x="6000291" y="2969711"/>
            <a:ext cx="10997883" cy="646331"/>
          </a:xfrm>
          <a:prstGeom prst="rect">
            <a:avLst/>
          </a:prstGeom>
          <a:noFill/>
        </p:spPr>
        <p:txBody>
          <a:bodyPr wrap="square" rtlCol="0">
            <a:spAutoFit/>
          </a:bodyPr>
          <a:lstStyle/>
          <a:p>
            <a:r>
              <a:rPr lang="en-GB" sz="3600" b="1" dirty="0">
                <a:solidFill>
                  <a:schemeClr val="bg1"/>
                </a:solidFill>
              </a:rPr>
              <a:t>Data Cleaning</a:t>
            </a:r>
            <a:endParaRPr lang="en-GB" sz="3600" dirty="0">
              <a:solidFill>
                <a:schemeClr val="bg1"/>
              </a:solidFill>
            </a:endParaRPr>
          </a:p>
        </p:txBody>
      </p:sp>
      <p:sp>
        <p:nvSpPr>
          <p:cNvPr id="41" name="TextBox 40">
            <a:extLst>
              <a:ext uri="{FF2B5EF4-FFF2-40B4-BE49-F238E27FC236}">
                <a16:creationId xmlns:a16="http://schemas.microsoft.com/office/drawing/2014/main" id="{F34EEFC1-EEE9-6B71-323A-E604DF2B3D64}"/>
              </a:ext>
            </a:extLst>
          </p:cNvPr>
          <p:cNvSpPr txBox="1"/>
          <p:nvPr/>
        </p:nvSpPr>
        <p:spPr>
          <a:xfrm>
            <a:off x="7777615" y="4485369"/>
            <a:ext cx="10133120" cy="646331"/>
          </a:xfrm>
          <a:prstGeom prst="rect">
            <a:avLst/>
          </a:prstGeom>
          <a:noFill/>
        </p:spPr>
        <p:txBody>
          <a:bodyPr wrap="square" rtlCol="0">
            <a:spAutoFit/>
          </a:bodyPr>
          <a:lstStyle/>
          <a:p>
            <a:r>
              <a:rPr lang="en-GB" sz="3600" b="1" dirty="0">
                <a:solidFill>
                  <a:schemeClr val="bg1"/>
                </a:solidFill>
              </a:rPr>
              <a:t>Data Modelling</a:t>
            </a:r>
            <a:endParaRPr lang="en-GB" sz="3600" dirty="0">
              <a:solidFill>
                <a:schemeClr val="bg1"/>
              </a:solidFill>
            </a:endParaRPr>
          </a:p>
        </p:txBody>
      </p:sp>
      <p:sp>
        <p:nvSpPr>
          <p:cNvPr id="42" name="TextBox 41">
            <a:extLst>
              <a:ext uri="{FF2B5EF4-FFF2-40B4-BE49-F238E27FC236}">
                <a16:creationId xmlns:a16="http://schemas.microsoft.com/office/drawing/2014/main" id="{298363DB-BB8C-8CE9-CC9D-23040D0C2E4E}"/>
              </a:ext>
            </a:extLst>
          </p:cNvPr>
          <p:cNvSpPr txBox="1"/>
          <p:nvPr/>
        </p:nvSpPr>
        <p:spPr>
          <a:xfrm>
            <a:off x="9380707" y="6040524"/>
            <a:ext cx="8698704" cy="646331"/>
          </a:xfrm>
          <a:prstGeom prst="rect">
            <a:avLst/>
          </a:prstGeom>
          <a:noFill/>
        </p:spPr>
        <p:txBody>
          <a:bodyPr wrap="square" rtlCol="0">
            <a:spAutoFit/>
          </a:bodyPr>
          <a:lstStyle/>
          <a:p>
            <a:r>
              <a:rPr lang="en-GB" sz="3600" b="1" dirty="0">
                <a:solidFill>
                  <a:schemeClr val="bg1"/>
                </a:solidFill>
              </a:rPr>
              <a:t>Data Analysis</a:t>
            </a:r>
            <a:endParaRPr lang="en-GB" sz="3600" dirty="0">
              <a:solidFill>
                <a:schemeClr val="bg1"/>
              </a:solidFill>
            </a:endParaRPr>
          </a:p>
        </p:txBody>
      </p:sp>
      <p:sp>
        <p:nvSpPr>
          <p:cNvPr id="43" name="TextBox 42">
            <a:extLst>
              <a:ext uri="{FF2B5EF4-FFF2-40B4-BE49-F238E27FC236}">
                <a16:creationId xmlns:a16="http://schemas.microsoft.com/office/drawing/2014/main" id="{6ED54A06-08F6-7725-D246-98D436E77E42}"/>
              </a:ext>
            </a:extLst>
          </p:cNvPr>
          <p:cNvSpPr txBox="1"/>
          <p:nvPr/>
        </p:nvSpPr>
        <p:spPr>
          <a:xfrm>
            <a:off x="11179806" y="7980675"/>
            <a:ext cx="6662898" cy="646331"/>
          </a:xfrm>
          <a:prstGeom prst="rect">
            <a:avLst/>
          </a:prstGeom>
          <a:noFill/>
        </p:spPr>
        <p:txBody>
          <a:bodyPr wrap="square" rtlCol="0">
            <a:spAutoFit/>
          </a:bodyPr>
          <a:lstStyle/>
          <a:p>
            <a:r>
              <a:rPr lang="en-GB" sz="3600" b="1" dirty="0">
                <a:solidFill>
                  <a:schemeClr val="bg1"/>
                </a:solidFill>
              </a:rPr>
              <a:t>Uncover Insights</a:t>
            </a:r>
            <a:endParaRPr lang="en-GB" sz="36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4568"/>
    </mc:Choice>
    <mc:Fallback xmlns="">
      <p:transition spd="slow" advTm="3456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9FC41C48-B914-03E7-EF8C-46AAA687CE4C}"/>
              </a:ext>
            </a:extLst>
          </p:cNvPr>
          <p:cNvSpPr txBox="1"/>
          <p:nvPr/>
        </p:nvSpPr>
        <p:spPr>
          <a:xfrm>
            <a:off x="6432686" y="3199528"/>
            <a:ext cx="4651211" cy="3139321"/>
          </a:xfrm>
          <a:prstGeom prst="rect">
            <a:avLst/>
          </a:prstGeom>
          <a:noFill/>
        </p:spPr>
        <p:txBody>
          <a:bodyPr wrap="square" rtlCol="0">
            <a:spAutoFit/>
          </a:bodyPr>
          <a:lstStyle/>
          <a:p>
            <a:pPr algn="ctr"/>
            <a:r>
              <a:rPr lang="en-GB" sz="7200" dirty="0">
                <a:solidFill>
                  <a:srgbClr val="A100FF"/>
                </a:solidFill>
              </a:rPr>
              <a:t>16</a:t>
            </a:r>
          </a:p>
          <a:p>
            <a:pPr algn="ctr"/>
            <a:endParaRPr lang="en-GB" sz="7200" dirty="0">
              <a:solidFill>
                <a:srgbClr val="A100FF"/>
              </a:solidFill>
            </a:endParaRPr>
          </a:p>
          <a:p>
            <a:pPr algn="ctr"/>
            <a:endParaRPr lang="en-GB" dirty="0"/>
          </a:p>
          <a:p>
            <a:pPr algn="ctr"/>
            <a:r>
              <a:rPr lang="en-GB" sz="3600" dirty="0"/>
              <a:t>UNIQUE CATEGORIES</a:t>
            </a:r>
          </a:p>
        </p:txBody>
      </p:sp>
      <p:sp>
        <p:nvSpPr>
          <p:cNvPr id="15" name="TextBox 14">
            <a:extLst>
              <a:ext uri="{FF2B5EF4-FFF2-40B4-BE49-F238E27FC236}">
                <a16:creationId xmlns:a16="http://schemas.microsoft.com/office/drawing/2014/main" id="{ABF8DCFC-53B4-0069-4509-1811BF553C65}"/>
              </a:ext>
            </a:extLst>
          </p:cNvPr>
          <p:cNvSpPr txBox="1"/>
          <p:nvPr/>
        </p:nvSpPr>
        <p:spPr>
          <a:xfrm>
            <a:off x="11670177" y="3199527"/>
            <a:ext cx="5906410" cy="3139321"/>
          </a:xfrm>
          <a:prstGeom prst="rect">
            <a:avLst/>
          </a:prstGeom>
          <a:noFill/>
        </p:spPr>
        <p:txBody>
          <a:bodyPr wrap="square" rtlCol="0">
            <a:spAutoFit/>
          </a:bodyPr>
          <a:lstStyle/>
          <a:p>
            <a:pPr algn="ctr"/>
            <a:r>
              <a:rPr lang="en-GB" sz="7200" dirty="0">
                <a:solidFill>
                  <a:srgbClr val="A100FF"/>
                </a:solidFill>
              </a:rPr>
              <a:t>JANUARY</a:t>
            </a:r>
          </a:p>
          <a:p>
            <a:pPr algn="ctr"/>
            <a:endParaRPr lang="en-GB" sz="7200" dirty="0">
              <a:solidFill>
                <a:srgbClr val="A100FF"/>
              </a:solidFill>
            </a:endParaRPr>
          </a:p>
          <a:p>
            <a:pPr algn="ctr"/>
            <a:endParaRPr lang="en-GB" dirty="0"/>
          </a:p>
          <a:p>
            <a:pPr algn="ctr"/>
            <a:r>
              <a:rPr lang="en-GB" sz="3600" dirty="0"/>
              <a:t>MONTH WITH MOST POSTS</a:t>
            </a:r>
          </a:p>
        </p:txBody>
      </p:sp>
      <p:sp>
        <p:nvSpPr>
          <p:cNvPr id="16" name="TextBox 15">
            <a:extLst>
              <a:ext uri="{FF2B5EF4-FFF2-40B4-BE49-F238E27FC236}">
                <a16:creationId xmlns:a16="http://schemas.microsoft.com/office/drawing/2014/main" id="{8715C507-87F3-DFFF-22F4-DA9B906E581A}"/>
              </a:ext>
            </a:extLst>
          </p:cNvPr>
          <p:cNvSpPr txBox="1"/>
          <p:nvPr/>
        </p:nvSpPr>
        <p:spPr>
          <a:xfrm>
            <a:off x="1743147" y="3199529"/>
            <a:ext cx="3740241" cy="3139321"/>
          </a:xfrm>
          <a:prstGeom prst="rect">
            <a:avLst/>
          </a:prstGeom>
          <a:noFill/>
        </p:spPr>
        <p:txBody>
          <a:bodyPr wrap="square" rtlCol="0">
            <a:spAutoFit/>
          </a:bodyPr>
          <a:lstStyle/>
          <a:p>
            <a:pPr algn="ctr"/>
            <a:r>
              <a:rPr lang="en-GB" sz="7200" dirty="0">
                <a:solidFill>
                  <a:srgbClr val="A100FF"/>
                </a:solidFill>
              </a:rPr>
              <a:t>24,573</a:t>
            </a:r>
          </a:p>
          <a:p>
            <a:pPr algn="ctr"/>
            <a:endParaRPr lang="en-GB" sz="7200" dirty="0"/>
          </a:p>
          <a:p>
            <a:pPr algn="ctr"/>
            <a:endParaRPr lang="en-GB" dirty="0"/>
          </a:p>
          <a:p>
            <a:pPr algn="ctr"/>
            <a:r>
              <a:rPr lang="en-GB" sz="3600" dirty="0"/>
              <a:t>TOTAL REACTIONS</a:t>
            </a:r>
          </a:p>
        </p:txBody>
      </p:sp>
    </p:spTree>
  </p:cSld>
  <p:clrMapOvr>
    <a:masterClrMapping/>
  </p:clrMapOvr>
  <mc:AlternateContent xmlns:mc="http://schemas.openxmlformats.org/markup-compatibility/2006" xmlns:p14="http://schemas.microsoft.com/office/powerpoint/2010/main">
    <mc:Choice Requires="p14">
      <p:transition spd="slow" p14:dur="2000" advTm="19909"/>
    </mc:Choice>
    <mc:Fallback xmlns="">
      <p:transition spd="slow" advTm="199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GB"/>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22938A86-BA90-EA6A-AF51-FDFCCD4A9B41}"/>
              </a:ext>
            </a:extLst>
          </p:cNvPr>
          <p:cNvGraphicFramePr>
            <a:graphicFrameLocks/>
          </p:cNvGraphicFramePr>
          <p:nvPr>
            <p:extLst>
              <p:ext uri="{D42A27DB-BD31-4B8C-83A1-F6EECF244321}">
                <p14:modId xmlns:p14="http://schemas.microsoft.com/office/powerpoint/2010/main" val="697163145"/>
              </p:ext>
            </p:extLst>
          </p:nvPr>
        </p:nvGraphicFramePr>
        <p:xfrm>
          <a:off x="2724116" y="1756593"/>
          <a:ext cx="14725684" cy="7356081"/>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8615"/>
    </mc:Choice>
    <mc:Fallback xmlns="">
      <p:transition spd="slow" advTm="3861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12AA7-FE10-C508-64B3-505D424813A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814F27D-85A9-56B2-0724-48B17F32B748}"/>
              </a:ext>
            </a:extLst>
          </p:cNvPr>
          <p:cNvGrpSpPr/>
          <p:nvPr/>
        </p:nvGrpSpPr>
        <p:grpSpPr>
          <a:xfrm>
            <a:off x="555213" y="9490985"/>
            <a:ext cx="17253775" cy="2017079"/>
            <a:chOff x="0" y="0"/>
            <a:chExt cx="23005033" cy="2689439"/>
          </a:xfrm>
        </p:grpSpPr>
        <p:pic>
          <p:nvPicPr>
            <p:cNvPr id="3" name="Picture 3">
              <a:extLst>
                <a:ext uri="{FF2B5EF4-FFF2-40B4-BE49-F238E27FC236}">
                  <a16:creationId xmlns:a16="http://schemas.microsoft.com/office/drawing/2014/main" id="{97E3DA22-1C5C-4876-AC24-0F028A150F18}"/>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a:extLst>
                <a:ext uri="{FF2B5EF4-FFF2-40B4-BE49-F238E27FC236}">
                  <a16:creationId xmlns:a16="http://schemas.microsoft.com/office/drawing/2014/main" id="{5543CAB5-D957-3F41-E7A3-6B126F30F53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a:extLst>
                <a:ext uri="{FF2B5EF4-FFF2-40B4-BE49-F238E27FC236}">
                  <a16:creationId xmlns:a16="http://schemas.microsoft.com/office/drawing/2014/main" id="{E086AA49-846E-687E-40A2-FC4610729621}"/>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a:extLst>
                <a:ext uri="{FF2B5EF4-FFF2-40B4-BE49-F238E27FC236}">
                  <a16:creationId xmlns:a16="http://schemas.microsoft.com/office/drawing/2014/main" id="{8BE41B3B-CE01-17D7-5078-CE55A1E2FDD5}"/>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a:extLst>
                <a:ext uri="{FF2B5EF4-FFF2-40B4-BE49-F238E27FC236}">
                  <a16:creationId xmlns:a16="http://schemas.microsoft.com/office/drawing/2014/main" id="{646B3DC3-C3AA-AF51-D62A-88B0E627CCD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a:extLst>
                <a:ext uri="{FF2B5EF4-FFF2-40B4-BE49-F238E27FC236}">
                  <a16:creationId xmlns:a16="http://schemas.microsoft.com/office/drawing/2014/main" id="{AEB90DFE-5E37-2A16-AD80-D0BE3974F697}"/>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a:extLst>
                <a:ext uri="{FF2B5EF4-FFF2-40B4-BE49-F238E27FC236}">
                  <a16:creationId xmlns:a16="http://schemas.microsoft.com/office/drawing/2014/main" id="{612311E4-81C2-DA1E-6F4E-3300F98438D0}"/>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a:extLst>
              <a:ext uri="{FF2B5EF4-FFF2-40B4-BE49-F238E27FC236}">
                <a16:creationId xmlns:a16="http://schemas.microsoft.com/office/drawing/2014/main" id="{ECD5A3A7-ABF2-A399-37C0-661E8FD97B7A}"/>
              </a:ext>
            </a:extLst>
          </p:cNvPr>
          <p:cNvGrpSpPr/>
          <p:nvPr/>
        </p:nvGrpSpPr>
        <p:grpSpPr>
          <a:xfrm rot="1153642">
            <a:off x="979455" y="8814373"/>
            <a:ext cx="3545508" cy="3370302"/>
            <a:chOff x="0" y="0"/>
            <a:chExt cx="4727344" cy="4493736"/>
          </a:xfrm>
        </p:grpSpPr>
        <p:grpSp>
          <p:nvGrpSpPr>
            <p:cNvPr id="11" name="Group 11">
              <a:extLst>
                <a:ext uri="{FF2B5EF4-FFF2-40B4-BE49-F238E27FC236}">
                  <a16:creationId xmlns:a16="http://schemas.microsoft.com/office/drawing/2014/main" id="{4740605D-7AA0-91A1-95B6-425DF55A38A4}"/>
                </a:ext>
              </a:extLst>
            </p:cNvPr>
            <p:cNvGrpSpPr>
              <a:grpSpLocks noChangeAspect="1"/>
            </p:cNvGrpSpPr>
            <p:nvPr/>
          </p:nvGrpSpPr>
          <p:grpSpPr>
            <a:xfrm>
              <a:off x="644072" y="410464"/>
              <a:ext cx="4083272" cy="4083272"/>
              <a:chOff x="0" y="0"/>
              <a:chExt cx="6350000" cy="6350000"/>
            </a:xfrm>
          </p:grpSpPr>
          <p:sp>
            <p:nvSpPr>
              <p:cNvPr id="12" name="Freeform 12">
                <a:extLst>
                  <a:ext uri="{FF2B5EF4-FFF2-40B4-BE49-F238E27FC236}">
                    <a16:creationId xmlns:a16="http://schemas.microsoft.com/office/drawing/2014/main" id="{348802DC-BC4C-FCDC-74E2-799CAA86B420}"/>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pic>
          <p:nvPicPr>
            <p:cNvPr id="13" name="Picture 13">
              <a:extLst>
                <a:ext uri="{FF2B5EF4-FFF2-40B4-BE49-F238E27FC236}">
                  <a16:creationId xmlns:a16="http://schemas.microsoft.com/office/drawing/2014/main" id="{DEE21FE7-B1E1-12AE-42DA-A0325C57A4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a:extLst>
              <a:ext uri="{FF2B5EF4-FFF2-40B4-BE49-F238E27FC236}">
                <a16:creationId xmlns:a16="http://schemas.microsoft.com/office/drawing/2014/main" id="{8EDFAAB1-D7B7-D5EF-B62C-A0AF8139294B}"/>
              </a:ext>
            </a:extLst>
          </p:cNvPr>
          <p:cNvGrpSpPr/>
          <p:nvPr/>
        </p:nvGrpSpPr>
        <p:grpSpPr>
          <a:xfrm>
            <a:off x="655751" y="-710238"/>
            <a:ext cx="17253775" cy="2017079"/>
            <a:chOff x="0" y="0"/>
            <a:chExt cx="23005033" cy="2689439"/>
          </a:xfrm>
        </p:grpSpPr>
        <p:pic>
          <p:nvPicPr>
            <p:cNvPr id="15" name="Picture 15">
              <a:extLst>
                <a:ext uri="{FF2B5EF4-FFF2-40B4-BE49-F238E27FC236}">
                  <a16:creationId xmlns:a16="http://schemas.microsoft.com/office/drawing/2014/main" id="{65AD9694-D9D4-2033-5BE5-1C1914CAC1B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a:extLst>
                <a:ext uri="{FF2B5EF4-FFF2-40B4-BE49-F238E27FC236}">
                  <a16:creationId xmlns:a16="http://schemas.microsoft.com/office/drawing/2014/main" id="{32A9C553-F03A-12A3-C0FB-A7D77DDE20ED}"/>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a:extLst>
                <a:ext uri="{FF2B5EF4-FFF2-40B4-BE49-F238E27FC236}">
                  <a16:creationId xmlns:a16="http://schemas.microsoft.com/office/drawing/2014/main" id="{951776EB-4C81-A75C-4E5F-8B10C45322C1}"/>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a:extLst>
                <a:ext uri="{FF2B5EF4-FFF2-40B4-BE49-F238E27FC236}">
                  <a16:creationId xmlns:a16="http://schemas.microsoft.com/office/drawing/2014/main" id="{735D0167-2390-4866-D3F6-0E509145B2EE}"/>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a:extLst>
                <a:ext uri="{FF2B5EF4-FFF2-40B4-BE49-F238E27FC236}">
                  <a16:creationId xmlns:a16="http://schemas.microsoft.com/office/drawing/2014/main" id="{3612EAB3-E5F8-12F8-6A29-07BAC7244D01}"/>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a:extLst>
                <a:ext uri="{FF2B5EF4-FFF2-40B4-BE49-F238E27FC236}">
                  <a16:creationId xmlns:a16="http://schemas.microsoft.com/office/drawing/2014/main" id="{6480B98F-5222-D945-F514-2F0783A3D08E}"/>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a:extLst>
                <a:ext uri="{FF2B5EF4-FFF2-40B4-BE49-F238E27FC236}">
                  <a16:creationId xmlns:a16="http://schemas.microsoft.com/office/drawing/2014/main" id="{9A940364-92D7-80DF-64BE-4BB294F3972D}"/>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a:extLst>
              <a:ext uri="{FF2B5EF4-FFF2-40B4-BE49-F238E27FC236}">
                <a16:creationId xmlns:a16="http://schemas.microsoft.com/office/drawing/2014/main" id="{075DFDDD-4307-B2EC-6F23-D6B856305A23}"/>
              </a:ext>
            </a:extLst>
          </p:cNvPr>
          <p:cNvSpPr/>
          <p:nvPr/>
        </p:nvSpPr>
        <p:spPr>
          <a:xfrm>
            <a:off x="0" y="0"/>
            <a:ext cx="2386482" cy="10287000"/>
          </a:xfrm>
          <a:prstGeom prst="rect">
            <a:avLst/>
          </a:prstGeom>
          <a:solidFill>
            <a:srgbClr val="A100FF"/>
          </a:solidFill>
        </p:spPr>
        <p:txBody>
          <a:bodyPr/>
          <a:lstStyle/>
          <a:p>
            <a:endParaRPr lang="en-GB"/>
          </a:p>
        </p:txBody>
      </p:sp>
      <p:grpSp>
        <p:nvGrpSpPr>
          <p:cNvPr id="23" name="Group 23">
            <a:extLst>
              <a:ext uri="{FF2B5EF4-FFF2-40B4-BE49-F238E27FC236}">
                <a16:creationId xmlns:a16="http://schemas.microsoft.com/office/drawing/2014/main" id="{1954566A-5259-2E0A-62ED-7F5EBB3F2B5C}"/>
              </a:ext>
            </a:extLst>
          </p:cNvPr>
          <p:cNvGrpSpPr/>
          <p:nvPr/>
        </p:nvGrpSpPr>
        <p:grpSpPr>
          <a:xfrm>
            <a:off x="16515246" y="-1685151"/>
            <a:ext cx="3545508" cy="3370302"/>
            <a:chOff x="0" y="0"/>
            <a:chExt cx="4727344" cy="4493736"/>
          </a:xfrm>
        </p:grpSpPr>
        <p:grpSp>
          <p:nvGrpSpPr>
            <p:cNvPr id="24" name="Group 24">
              <a:extLst>
                <a:ext uri="{FF2B5EF4-FFF2-40B4-BE49-F238E27FC236}">
                  <a16:creationId xmlns:a16="http://schemas.microsoft.com/office/drawing/2014/main" id="{B48DFB4B-16B7-7F22-AC77-98EABEA3FA42}"/>
                </a:ext>
              </a:extLst>
            </p:cNvPr>
            <p:cNvGrpSpPr>
              <a:grpSpLocks noChangeAspect="1"/>
            </p:cNvGrpSpPr>
            <p:nvPr/>
          </p:nvGrpSpPr>
          <p:grpSpPr>
            <a:xfrm>
              <a:off x="644072" y="410464"/>
              <a:ext cx="4083272" cy="4083272"/>
              <a:chOff x="0" y="0"/>
              <a:chExt cx="6350000" cy="6350000"/>
            </a:xfrm>
          </p:grpSpPr>
          <p:sp>
            <p:nvSpPr>
              <p:cNvPr id="25" name="Freeform 25">
                <a:extLst>
                  <a:ext uri="{FF2B5EF4-FFF2-40B4-BE49-F238E27FC236}">
                    <a16:creationId xmlns:a16="http://schemas.microsoft.com/office/drawing/2014/main" id="{3217D306-71EB-6398-8E53-DDE870A84B53}"/>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GB"/>
              </a:p>
            </p:txBody>
          </p:sp>
        </p:grpSp>
        <p:pic>
          <p:nvPicPr>
            <p:cNvPr id="26" name="Picture 26">
              <a:extLst>
                <a:ext uri="{FF2B5EF4-FFF2-40B4-BE49-F238E27FC236}">
                  <a16:creationId xmlns:a16="http://schemas.microsoft.com/office/drawing/2014/main" id="{C8B62BEC-1B6F-B567-24E3-AF7DA142D1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9F94119A-3ABB-3F58-E7B9-DD395DF29AB0}"/>
              </a:ext>
            </a:extLst>
          </p:cNvPr>
          <p:cNvGraphicFramePr>
            <a:graphicFrameLocks/>
          </p:cNvGraphicFramePr>
          <p:nvPr/>
        </p:nvGraphicFramePr>
        <p:xfrm>
          <a:off x="2743362" y="1780964"/>
          <a:ext cx="14548946" cy="701156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20382048"/>
      </p:ext>
    </p:extLst>
  </p:cSld>
  <p:clrMapOvr>
    <a:masterClrMapping/>
  </p:clrMapOvr>
  <mc:AlternateContent xmlns:mc="http://schemas.openxmlformats.org/markup-compatibility/2006" xmlns:p14="http://schemas.microsoft.com/office/powerpoint/2010/main">
    <mc:Choice Requires="p14">
      <p:transition spd="slow" p14:dur="2000" advTm="25702"/>
    </mc:Choice>
    <mc:Fallback xmlns="">
      <p:transition spd="slow" advTm="2570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922</Words>
  <Application>Microsoft Office PowerPoint</Application>
  <PresentationFormat>Custom</PresentationFormat>
  <Paragraphs>108</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Graphik Regular</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Camilla Bakelmun</cp:lastModifiedBy>
  <cp:revision>9</cp:revision>
  <dcterms:created xsi:type="dcterms:W3CDTF">2006-08-16T00:00:00Z</dcterms:created>
  <dcterms:modified xsi:type="dcterms:W3CDTF">2024-12-05T09:04:08Z</dcterms:modified>
  <dc:identifier>DAEhDyfaYKE</dc:identifier>
</cp:coreProperties>
</file>